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7"/>
  </p:handoutMasterIdLst>
  <p:sldIdLst>
    <p:sldId id="256" r:id="rId3"/>
    <p:sldId id="267" r:id="rId5"/>
    <p:sldId id="268" r:id="rId6"/>
    <p:sldId id="306" r:id="rId7"/>
    <p:sldId id="265" r:id="rId8"/>
    <p:sldId id="270" r:id="rId9"/>
    <p:sldId id="273" r:id="rId10"/>
    <p:sldId id="302" r:id="rId11"/>
    <p:sldId id="307" r:id="rId12"/>
    <p:sldId id="296" r:id="rId13"/>
    <p:sldId id="309" r:id="rId14"/>
    <p:sldId id="312" r:id="rId15"/>
    <p:sldId id="311" r:id="rId16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accent2"/>
      </a:buClr>
      <a:buFont typeface="Wingdings" panose="05000000000000000000" pitchFamily="2" charset="2"/>
      <a:buChar char="©"/>
      <a:defRPr sz="3200" b="0" i="1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accent2"/>
      </a:buClr>
      <a:buFont typeface="Wingdings" panose="05000000000000000000" pitchFamily="2" charset="2"/>
      <a:buChar char="©"/>
      <a:defRPr sz="3200" b="0" i="1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accent2"/>
      </a:buClr>
      <a:buFont typeface="Wingdings" panose="05000000000000000000" pitchFamily="2" charset="2"/>
      <a:buChar char="©"/>
      <a:defRPr sz="3200" b="0" i="1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accent2"/>
      </a:buClr>
      <a:buFont typeface="Wingdings" panose="05000000000000000000" pitchFamily="2" charset="2"/>
      <a:buChar char="©"/>
      <a:defRPr sz="3200" b="0" i="1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accent2"/>
      </a:buClr>
      <a:buFont typeface="Wingdings" panose="05000000000000000000" pitchFamily="2" charset="2"/>
      <a:buChar char="©"/>
      <a:defRPr sz="3200" b="0" i="1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accent2"/>
      </a:buClr>
      <a:buFont typeface="Wingdings" panose="05000000000000000000" pitchFamily="2" charset="2"/>
      <a:buChar char="©"/>
      <a:defRPr sz="3200" b="0" i="1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accent2"/>
      </a:buClr>
      <a:buFont typeface="Wingdings" panose="05000000000000000000" pitchFamily="2" charset="2"/>
      <a:buChar char="©"/>
      <a:defRPr sz="3200" b="0" i="1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accent2"/>
      </a:buClr>
      <a:buFont typeface="Wingdings" panose="05000000000000000000" pitchFamily="2" charset="2"/>
      <a:buChar char="©"/>
      <a:defRPr sz="3200" b="0" i="1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accent2"/>
      </a:buClr>
      <a:buFont typeface="Wingdings" panose="05000000000000000000" pitchFamily="2" charset="2"/>
      <a:buChar char="©"/>
      <a:defRPr sz="3200" b="0" i="1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3399"/>
    <a:srgbClr val="336699"/>
    <a:srgbClr val="008080"/>
    <a:srgbClr val="0099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34615"/>
    <p:restoredTop sz="90939"/>
  </p:normalViewPr>
  <p:slideViewPr>
    <p:cSldViewPr showGuides="1">
      <p:cViewPr varScale="1">
        <p:scale>
          <a:sx n="97" d="100"/>
          <a:sy n="97" d="100"/>
        </p:scale>
        <p:origin x="-114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handoutMaster" Target="handoutMasters/handoutMaster1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spcBef>
                <a:spcPct val="0"/>
              </a:spcBef>
              <a:buClrTx/>
              <a:buFontTx/>
              <a:buNone/>
              <a:defRPr sz="120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0" hangingPunct="0">
              <a:spcBef>
                <a:spcPct val="0"/>
              </a:spcBef>
              <a:buClrTx/>
              <a:buFontTx/>
              <a:buNone/>
              <a:defRPr sz="120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Verso una scuola accogliente</a:t>
            </a: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>
              <a:spcBef>
                <a:spcPct val="0"/>
              </a:spcBef>
              <a:buClrTx/>
              <a:buFontTx/>
              <a:buNone/>
            </a:pPr>
            <a:fld id="{9A0DB2DC-4C9A-4742-B13C-FB6460FD3503}" type="slidenum">
              <a:rPr lang="it-IT" altLang="x-none" sz="1200" i="0" dirty="0">
                <a:latin typeface="Times New Roman" panose="02020603050405020304" pitchFamily="18" charset="0"/>
              </a:rPr>
            </a:fld>
            <a:endParaRPr lang="it-IT" altLang="x-none" sz="1200" i="0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spcBef>
                <a:spcPct val="0"/>
              </a:spcBef>
              <a:buClrTx/>
              <a:buFontTx/>
              <a:buNone/>
              <a:defRPr sz="120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9940" name="Rectangle 4"/>
          <p:cNvSpPr>
            <a:spLocks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it-IT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Fare clic per modificare gli stili del testo dello schema</a:t>
            </a:r>
            <a:endParaRPr kumimoji="1" lang="it-IT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it-IT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Secondo livello</a:t>
            </a:r>
            <a:endParaRPr kumimoji="1" lang="it-IT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it-IT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Terzo livello</a:t>
            </a:r>
            <a:endParaRPr kumimoji="1" lang="it-IT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it-IT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Quarto livello</a:t>
            </a:r>
            <a:endParaRPr kumimoji="1" lang="it-IT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it-IT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Quinto livello</a:t>
            </a:r>
            <a:endParaRPr kumimoji="1" lang="it-IT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0" hangingPunct="0">
              <a:spcBef>
                <a:spcPct val="0"/>
              </a:spcBef>
              <a:buClrTx/>
              <a:buFontTx/>
              <a:buNone/>
              <a:defRPr sz="1200" i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>
              <a:spcBef>
                <a:spcPct val="0"/>
              </a:spcBef>
              <a:buClrTx/>
              <a:buFontTx/>
              <a:buNone/>
            </a:pPr>
            <a:fld id="{9A0DB2DC-4C9A-4742-B13C-FB6460FD3503}" type="slidenum">
              <a:rPr lang="it-IT" altLang="x-none" sz="1200" i="0" dirty="0">
                <a:latin typeface="Times New Roman" panose="02020603050405020304" pitchFamily="18" charset="0"/>
              </a:rPr>
            </a:fld>
            <a:endParaRPr lang="it-IT" altLang="x-none" sz="1200" i="0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>
              <a:spcBef>
                <a:spcPct val="0"/>
              </a:spcBef>
              <a:buClrTx/>
              <a:buFontTx/>
              <a:buNone/>
            </a:pPr>
            <a:fld id="{9A0DB2DC-4C9A-4742-B13C-FB6460FD3503}" type="slidenum">
              <a:rPr lang="it-IT" altLang="x-none" sz="1200" i="0" dirty="0">
                <a:latin typeface="Times New Roman" panose="02020603050405020304" pitchFamily="18" charset="0"/>
              </a:rPr>
            </a:fld>
            <a:endParaRPr lang="it-IT" altLang="x-none" sz="1200" i="0" dirty="0">
              <a:latin typeface="Times New Roman" panose="02020603050405020304" pitchFamily="18" charset="0"/>
            </a:endParaRPr>
          </a:p>
        </p:txBody>
      </p:sp>
      <p:sp>
        <p:nvSpPr>
          <p:cNvPr id="40963" name="Rectangle 2"/>
          <p:cNvSpPr>
            <a:spLocks noTextEdit="1"/>
          </p:cNvSpPr>
          <p:nvPr>
            <p:ph type="sldImg"/>
          </p:nvPr>
        </p:nvSpPr>
        <p:spPr/>
      </p:sp>
      <p:sp>
        <p:nvSpPr>
          <p:cNvPr id="4096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it-IT" altLang="x-non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Diapositiva tito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en-US" sz="3200" b="0" i="1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en-US" sz="3200" b="0" i="1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Titolo 11"/>
          <p:cNvSpPr>
            <a:spLocks noGrp="1"/>
          </p:cNvSpPr>
          <p:nvPr>
            <p:ph type="ctrTitle" hasCustomPrompt="1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25" name="Sottotitolo 24"/>
          <p:cNvSpPr>
            <a:spLocks noGrp="1"/>
          </p:cNvSpPr>
          <p:nvPr>
            <p:ph type="subTitle" idx="1" hasCustomPrompt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11" name="Segnaposto data 30"/>
          <p:cNvSpPr>
            <a:spLocks noGrp="1"/>
          </p:cNvSpPr>
          <p:nvPr>
            <p:ph type="dt" sz="half" idx="2"/>
          </p:nvPr>
        </p:nvSpPr>
        <p:spPr>
          <a:xfrm>
            <a:off x="5870575" y="6557963"/>
            <a:ext cx="2003425" cy="227013"/>
          </a:xfrm>
          <a:prstGeom prst="rect">
            <a:avLst/>
          </a:prstGeom>
        </p:spPr>
        <p:txBody>
          <a:bodyPr vert="horz" tIns="0" bIns="0" anchor="b"/>
          <a:lstStyle>
            <a:lvl1pPr>
              <a:defRPr lang="en-US">
                <a:solidFill>
                  <a:srgbClr val="FFFFFF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Segnaposto piè di pagina 17"/>
          <p:cNvSpPr>
            <a:spLocks noGrp="1"/>
          </p:cNvSpPr>
          <p:nvPr>
            <p:ph type="ftr" sz="quarter" idx="3"/>
          </p:nvPr>
        </p:nvSpPr>
        <p:spPr>
          <a:xfrm>
            <a:off x="2819400" y="6557963"/>
            <a:ext cx="2927350" cy="228600"/>
          </a:xfrm>
          <a:prstGeom prst="rect">
            <a:avLst/>
          </a:prstGeom>
        </p:spPr>
        <p:txBody>
          <a:bodyPr vert="horz" tIns="0" bIns="0" anchor="b"/>
          <a:lstStyle>
            <a:lvl1pPr>
              <a:defRPr lang="en-US">
                <a:solidFill>
                  <a:srgbClr val="FFFFFF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Segnaposto numero diapositiva 28"/>
          <p:cNvSpPr>
            <a:spLocks noGrp="1"/>
          </p:cNvSpPr>
          <p:nvPr>
            <p:ph type="sldNum" sz="quarter" idx="4"/>
          </p:nvPr>
        </p:nvSpPr>
        <p:spPr>
          <a:xfrm>
            <a:off x="7880350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p>
            <a:pPr algn="r"/>
            <a:fld id="{9A0DB2DC-4C9A-4742-B13C-FB6460FD3503}" type="slidenum">
              <a:rPr lang="it-IT" altLang="x-none" dirty="0">
                <a:solidFill>
                  <a:srgbClr val="FFFFFF"/>
                </a:solidFill>
              </a:rPr>
            </a:fld>
            <a:endParaRPr lang="it-IT" altLang="x-none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  <a:endParaRPr lang="it-IT" smtClean="0"/>
          </a:p>
          <a:p>
            <a:pPr lvl="1"/>
            <a:r>
              <a:rPr lang="it-IT" smtClean="0"/>
              <a:t>Secondo livello</a:t>
            </a:r>
            <a:endParaRPr lang="it-IT" smtClean="0"/>
          </a:p>
          <a:p>
            <a:pPr lvl="2"/>
            <a:r>
              <a:rPr lang="it-IT" smtClean="0"/>
              <a:t>Terzo livello</a:t>
            </a:r>
            <a:endParaRPr lang="it-IT" smtClean="0"/>
          </a:p>
          <a:p>
            <a:pPr lvl="3"/>
            <a:r>
              <a:rPr lang="it-IT" smtClean="0"/>
              <a:t>Quarto livello</a:t>
            </a:r>
            <a:endParaRPr lang="it-IT" smtClean="0"/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it-IT" altLang="x-none" dirty="0">
                <a:latin typeface="Tahoma" panose="020B0604030504040204" pitchFamily="34" charset="0"/>
              </a:rPr>
            </a:fld>
            <a:endParaRPr lang="it-IT" altLang="x-none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 hasCustomPrompt="1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  <a:endParaRPr lang="it-IT" smtClean="0"/>
          </a:p>
          <a:p>
            <a:pPr lvl="1"/>
            <a:r>
              <a:rPr lang="it-IT" smtClean="0"/>
              <a:t>Secondo livello</a:t>
            </a:r>
            <a:endParaRPr lang="it-IT" smtClean="0"/>
          </a:p>
          <a:p>
            <a:pPr lvl="2"/>
            <a:r>
              <a:rPr lang="it-IT" smtClean="0"/>
              <a:t>Terzo livello</a:t>
            </a:r>
            <a:endParaRPr lang="it-IT" smtClean="0"/>
          </a:p>
          <a:p>
            <a:pPr lvl="3"/>
            <a:r>
              <a:rPr lang="it-IT" smtClean="0"/>
              <a:t>Quarto livello</a:t>
            </a:r>
            <a:endParaRPr lang="it-IT" smtClean="0"/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8" name="Segnaposto data 3"/>
          <p:cNvSpPr>
            <a:spLocks noGrp="1"/>
          </p:cNvSpPr>
          <p:nvPr>
            <p:ph type="dt" sz="half" idx="2"/>
          </p:nvPr>
        </p:nvSpPr>
        <p:spPr>
          <a:xfrm>
            <a:off x="4243388" y="6557963"/>
            <a:ext cx="2001838" cy="227013"/>
          </a:xfrm>
          <a:prstGeom prst="rect">
            <a:avLst/>
          </a:prstGeom>
        </p:spPr>
        <p:txBody>
          <a:bodyPr vert="horz" t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57200" y="6556375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254750" y="6553200"/>
            <a:ext cx="587375" cy="228600"/>
          </a:xfrm>
          <a:prstGeom prst="rect">
            <a:avLst/>
          </a:prstGeom>
        </p:spPr>
        <p:txBody>
          <a:bodyPr vert="horz" lIns="0" tIns="0" rIns="0" bIns="0" anchor="b"/>
          <a:p>
            <a:pPr algn="r"/>
            <a:fld id="{9A0DB2DC-4C9A-4742-B13C-FB6460FD3503}" type="slidenum">
              <a:rPr lang="it-IT" altLang="x-none" dirty="0"/>
            </a:fld>
            <a:endParaRPr lang="it-IT" altLang="x-non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  <a:endParaRPr lang="it-IT" smtClean="0"/>
          </a:p>
          <a:p>
            <a:pPr lvl="1"/>
            <a:r>
              <a:rPr lang="it-IT" smtClean="0"/>
              <a:t>Secondo livello</a:t>
            </a:r>
            <a:endParaRPr lang="it-IT" smtClean="0"/>
          </a:p>
          <a:p>
            <a:pPr lvl="2"/>
            <a:r>
              <a:rPr lang="it-IT" smtClean="0"/>
              <a:t>Terzo livello</a:t>
            </a:r>
            <a:endParaRPr lang="it-IT" smtClean="0"/>
          </a:p>
          <a:p>
            <a:pPr lvl="3"/>
            <a:r>
              <a:rPr lang="it-IT" smtClean="0"/>
              <a:t>Quarto livello</a:t>
            </a:r>
            <a:endParaRPr lang="it-IT" smtClean="0"/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it-IT" altLang="x-none" dirty="0">
                <a:latin typeface="Tahoma" panose="020B0604030504040204" pitchFamily="34" charset="0"/>
              </a:rPr>
            </a:fld>
            <a:endParaRPr lang="it-IT" altLang="x-none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  <a:endParaRPr lang="it-IT" smtClean="0"/>
          </a:p>
        </p:txBody>
      </p:sp>
      <p:sp>
        <p:nvSpPr>
          <p:cNvPr id="8" name="Segnaposto data 3"/>
          <p:cNvSpPr>
            <a:spLocks noGrp="1"/>
          </p:cNvSpPr>
          <p:nvPr>
            <p:ph type="dt" sz="half" idx="2"/>
          </p:nvPr>
        </p:nvSpPr>
        <p:spPr>
          <a:xfrm>
            <a:off x="4724400" y="6556375"/>
            <a:ext cx="2001838" cy="227013"/>
          </a:xfrm>
          <a:prstGeom prst="rect">
            <a:avLst/>
          </a:prstGeom>
        </p:spPr>
        <p:txBody>
          <a:bodyPr vert="horz" tIns="0" bIns="0"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735138" y="6556375"/>
            <a:ext cx="2895600" cy="228600"/>
          </a:xfrm>
          <a:prstGeom prst="rect">
            <a:avLst/>
          </a:prstGeom>
        </p:spPr>
        <p:txBody>
          <a:bodyPr vert="horz" tIns="0" bIns="0"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734175" y="6554788"/>
            <a:ext cx="587375" cy="228600"/>
          </a:xfrm>
          <a:prstGeom prst="rect">
            <a:avLst/>
          </a:prstGeom>
        </p:spPr>
        <p:txBody>
          <a:bodyPr vert="horz" lIns="0" tIns="0" rIns="0" bIns="0" anchor="b"/>
          <a:p>
            <a:pPr algn="r"/>
            <a:fld id="{9A0DB2DC-4C9A-4742-B13C-FB6460FD3503}" type="slidenum">
              <a:rPr lang="it-IT" altLang="x-none" dirty="0"/>
            </a:fld>
            <a:endParaRPr lang="it-IT" altLang="x-non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it-IT" smtClean="0"/>
              <a:t>Fare clic per modificare stili del testo dello schema</a:t>
            </a:r>
            <a:endParaRPr lang="it-IT" smtClean="0"/>
          </a:p>
          <a:p>
            <a:pPr lvl="1"/>
            <a:r>
              <a:rPr lang="it-IT" smtClean="0"/>
              <a:t>Secondo livello</a:t>
            </a:r>
            <a:endParaRPr lang="it-IT" smtClean="0"/>
          </a:p>
          <a:p>
            <a:pPr lvl="2"/>
            <a:r>
              <a:rPr lang="it-IT" smtClean="0"/>
              <a:t>Terzo livello</a:t>
            </a:r>
            <a:endParaRPr lang="it-IT" smtClean="0"/>
          </a:p>
          <a:p>
            <a:pPr lvl="3"/>
            <a:r>
              <a:rPr lang="it-IT" smtClean="0"/>
              <a:t>Quarto livello</a:t>
            </a:r>
            <a:endParaRPr lang="it-IT" smtClean="0"/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it-IT" smtClean="0"/>
              <a:t>Fare clic per modificare stili del testo dello schema</a:t>
            </a:r>
            <a:endParaRPr lang="it-IT" smtClean="0"/>
          </a:p>
          <a:p>
            <a:pPr lvl="1"/>
            <a:r>
              <a:rPr lang="it-IT" smtClean="0"/>
              <a:t>Secondo livello</a:t>
            </a:r>
            <a:endParaRPr lang="it-IT" smtClean="0"/>
          </a:p>
          <a:p>
            <a:pPr lvl="2"/>
            <a:r>
              <a:rPr lang="it-IT" smtClean="0"/>
              <a:t>Terzo livello</a:t>
            </a:r>
            <a:endParaRPr lang="it-IT" smtClean="0"/>
          </a:p>
          <a:p>
            <a:pPr lvl="3"/>
            <a:r>
              <a:rPr lang="it-IT" smtClean="0"/>
              <a:t>Quarto livello</a:t>
            </a:r>
            <a:endParaRPr lang="it-IT" smtClean="0"/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it-IT" altLang="x-none" dirty="0">
                <a:latin typeface="Tahoma" panose="020B0604030504040204" pitchFamily="34" charset="0"/>
              </a:rPr>
            </a:fld>
            <a:endParaRPr lang="it-IT" altLang="x-none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  <a:endParaRPr lang="it-IT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 hasCustomPrompt="1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  <a:endParaRPr lang="it-IT" smtClean="0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 hasCustomPrompt="1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it-IT" smtClean="0"/>
              <a:t>Fare clic per modificare stili del testo dello schema</a:t>
            </a:r>
            <a:endParaRPr lang="it-IT" smtClean="0"/>
          </a:p>
          <a:p>
            <a:pPr lvl="1"/>
            <a:r>
              <a:rPr lang="it-IT" smtClean="0"/>
              <a:t>Secondo livello</a:t>
            </a:r>
            <a:endParaRPr lang="it-IT" smtClean="0"/>
          </a:p>
          <a:p>
            <a:pPr lvl="2"/>
            <a:r>
              <a:rPr lang="it-IT" smtClean="0"/>
              <a:t>Terzo livello</a:t>
            </a:r>
            <a:endParaRPr lang="it-IT" smtClean="0"/>
          </a:p>
          <a:p>
            <a:pPr lvl="3"/>
            <a:r>
              <a:rPr lang="it-IT" smtClean="0"/>
              <a:t>Quarto livello</a:t>
            </a:r>
            <a:endParaRPr lang="it-IT" smtClean="0"/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 hasCustomPrompt="1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it-IT" smtClean="0"/>
              <a:t>Fare clic per modificare stili del testo dello schema</a:t>
            </a:r>
            <a:endParaRPr lang="it-IT" smtClean="0"/>
          </a:p>
          <a:p>
            <a:pPr lvl="1"/>
            <a:r>
              <a:rPr lang="it-IT" smtClean="0"/>
              <a:t>Secondo livello</a:t>
            </a:r>
            <a:endParaRPr lang="it-IT" smtClean="0"/>
          </a:p>
          <a:p>
            <a:pPr lvl="2"/>
            <a:r>
              <a:rPr lang="it-IT" smtClean="0"/>
              <a:t>Terzo livello</a:t>
            </a:r>
            <a:endParaRPr lang="it-IT" smtClean="0"/>
          </a:p>
          <a:p>
            <a:pPr lvl="3"/>
            <a:r>
              <a:rPr lang="it-IT" smtClean="0"/>
              <a:t>Quarto livello</a:t>
            </a:r>
            <a:endParaRPr lang="it-IT" smtClean="0"/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it-IT" altLang="x-none" dirty="0">
                <a:latin typeface="Tahoma" panose="020B0604030504040204" pitchFamily="34" charset="0"/>
              </a:rPr>
            </a:fld>
            <a:endParaRPr lang="it-IT" altLang="x-none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it-IT" altLang="x-none" dirty="0">
                <a:latin typeface="Tahoma" panose="020B0604030504040204" pitchFamily="34" charset="0"/>
              </a:rPr>
            </a:fld>
            <a:endParaRPr lang="it-IT" altLang="x-none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it-IT" altLang="x-none" dirty="0">
                <a:latin typeface="Tahoma" panose="020B0604030504040204" pitchFamily="34" charset="0"/>
              </a:rPr>
            </a:fld>
            <a:endParaRPr lang="it-IT" altLang="x-none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 hasCustomPrompt="1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  <a:endParaRPr lang="it-IT" smtClean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1" hasCustomPrompt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it-IT" smtClean="0"/>
              <a:t>Fare clic per modificare stili del testo dello schema</a:t>
            </a:r>
            <a:endParaRPr lang="it-IT" smtClean="0"/>
          </a:p>
          <a:p>
            <a:pPr lvl="1"/>
            <a:r>
              <a:rPr lang="it-IT" smtClean="0"/>
              <a:t>Secondo livello</a:t>
            </a:r>
            <a:endParaRPr lang="it-IT" smtClean="0"/>
          </a:p>
          <a:p>
            <a:pPr lvl="2"/>
            <a:r>
              <a:rPr lang="it-IT" smtClean="0"/>
              <a:t>Terzo livello</a:t>
            </a:r>
            <a:endParaRPr lang="it-IT" smtClean="0"/>
          </a:p>
          <a:p>
            <a:pPr lvl="3"/>
            <a:r>
              <a:rPr lang="it-IT" smtClean="0"/>
              <a:t>Quarto livello</a:t>
            </a:r>
            <a:endParaRPr lang="it-IT" smtClean="0"/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it-IT" altLang="x-none" dirty="0">
                <a:latin typeface="Tahoma" panose="020B0604030504040204" pitchFamily="34" charset="0"/>
              </a:rPr>
            </a:fld>
            <a:endParaRPr lang="it-IT" altLang="x-none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Immagine con didascal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 rot="21240000">
            <a:off x="598488" y="1004888"/>
            <a:ext cx="4319588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en-US" sz="3200" b="0" i="1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Rettangolo 9"/>
          <p:cNvSpPr/>
          <p:nvPr/>
        </p:nvSpPr>
        <p:spPr>
          <a:xfrm rot="21420000">
            <a:off x="596900" y="998538"/>
            <a:ext cx="4319588" cy="4313238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en-US" sz="3200" b="0" i="1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  <a:endParaRPr lang="it-IT" smtClean="0"/>
          </a:p>
        </p:txBody>
      </p:sp>
      <p:sp>
        <p:nvSpPr>
          <p:cNvPr id="10" name="Segnaposto immagine 9"/>
          <p:cNvSpPr>
            <a:spLocks noGrp="1"/>
          </p:cNvSpPr>
          <p:nvPr>
            <p:ph type="pic" idx="1" hasCustomPrompt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3000"/>
              <a:buFont typeface="Wingdings 2" panose="05020102010507070707" pitchFamily="18" charset="2"/>
              <a:buNone/>
              <a:defRPr/>
            </a:pPr>
            <a:r>
              <a:rPr kumimoji="0" lang="it-IT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Fare clic sull'icona per inserire un'immagine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egnaposto data 4"/>
          <p:cNvSpPr>
            <a:spLocks noGrp="1"/>
          </p:cNvSpPr>
          <p:nvPr>
            <p:ph type="dt" sz="half" idx="12"/>
          </p:nvPr>
        </p:nvSpPr>
        <p:spPr>
          <a:xfrm>
            <a:off x="4246563" y="6557963"/>
            <a:ext cx="2001838" cy="227013"/>
          </a:xfrm>
          <a:prstGeom prst="rect">
            <a:avLst/>
          </a:prstGeom>
        </p:spPr>
        <p:txBody>
          <a:bodyPr vert="horz" t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Segnaposto numero diapositiva 6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p>
            <a:pPr algn="r"/>
            <a:fld id="{9A0DB2DC-4C9A-4742-B13C-FB6460FD3503}" type="slidenum">
              <a:rPr lang="it-IT" altLang="x-none" dirty="0"/>
            </a:fld>
            <a:endParaRPr lang="it-IT" altLang="x-non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9" name="Rettangol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en-US" sz="3200" b="0" i="1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Segnaposto titolo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1030" name="Segnaposto testo 30"/>
          <p:cNvSpPr>
            <a:spLocks noGrp="1"/>
          </p:cNvSpPr>
          <p:nvPr>
            <p:ph type="body" idx="1"/>
          </p:nvPr>
        </p:nvSpPr>
        <p:spPr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it-IT" altLang="x-none" dirty="0"/>
              <a:t>Fare clic per modificare stili del testo dello schema</a:t>
            </a:r>
            <a:endParaRPr lang="it-IT" altLang="x-none" dirty="0"/>
          </a:p>
          <a:p>
            <a:pPr lvl="1"/>
            <a:r>
              <a:rPr lang="it-IT" altLang="x-none" dirty="0"/>
              <a:t>Secondo livello</a:t>
            </a:r>
            <a:endParaRPr lang="it-IT" altLang="x-none" dirty="0"/>
          </a:p>
          <a:p>
            <a:pPr lvl="2"/>
            <a:r>
              <a:rPr lang="it-IT" altLang="x-none" dirty="0"/>
              <a:t>Terzo livello</a:t>
            </a:r>
            <a:endParaRPr lang="it-IT" altLang="x-none" dirty="0"/>
          </a:p>
          <a:p>
            <a:pPr lvl="3"/>
            <a:r>
              <a:rPr lang="it-IT" altLang="x-none" dirty="0"/>
              <a:t>Quarto livello</a:t>
            </a:r>
            <a:endParaRPr lang="it-IT" altLang="x-none" dirty="0"/>
          </a:p>
          <a:p>
            <a:pPr lvl="4"/>
            <a:r>
              <a:rPr lang="it-IT" altLang="x-none" dirty="0"/>
              <a:t>Quinto livello</a:t>
            </a:r>
            <a:endParaRPr dirty="0"/>
          </a:p>
        </p:txBody>
      </p:sp>
      <p:sp>
        <p:nvSpPr>
          <p:cNvPr id="27" name="Segnaposto data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8" cy="227013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  <a:cs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  <a:cs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it-IT" altLang="x-none" dirty="0">
                <a:latin typeface="Tahoma" panose="020B0604030504040204" pitchFamily="34" charset="0"/>
              </a:rPr>
            </a:fld>
            <a:endParaRPr lang="it-IT" altLang="x-none" dirty="0">
              <a:latin typeface="Tahom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anose="05020102010507070707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anose="05020102010507070707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205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anose="05020102010507070707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anose="05000000000000000000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1930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 panose="05020102010507070707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225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 panose="05020102010507070707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215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 panose="05000000000000000000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02" name="Rectangle 6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04800" y="838200"/>
            <a:ext cx="7795592" cy="403096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it-IT" sz="6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ahoma" panose="020B0604030504040204" pitchFamily="34" charset="0"/>
                <a:ea typeface="+mj-ea"/>
                <a:cs typeface="+mj-cs"/>
              </a:rPr>
            </a:br>
            <a:r>
              <a:rPr kumimoji="0" lang="it-IT" sz="6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ahoma" panose="020B0604030504040204" pitchFamily="34" charset="0"/>
                <a:ea typeface="+mj-ea"/>
                <a:cs typeface="+mj-cs"/>
              </a:rPr>
              <a:t>Emozioni</a:t>
            </a:r>
            <a:br>
              <a:rPr kumimoji="0" lang="it-IT" sz="6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ahoma" panose="020B0604030504040204" pitchFamily="34" charset="0"/>
                <a:ea typeface="+mj-ea"/>
                <a:cs typeface="+mj-cs"/>
              </a:rPr>
            </a:br>
            <a:br>
              <a:rPr kumimoji="0" lang="it-IT" sz="6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ahoma" panose="020B0604030504040204" pitchFamily="34" charset="0"/>
                <a:ea typeface="+mj-ea"/>
                <a:cs typeface="+mj-cs"/>
              </a:rPr>
            </a:br>
            <a:r>
              <a:rPr kumimoji="0" lang="it-IT" sz="6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ahoma" panose="020B0604030504040204" pitchFamily="34" charset="0"/>
                <a:ea typeface="+mj-ea"/>
                <a:cs typeface="+mj-cs"/>
              </a:rPr>
              <a:t> </a:t>
            </a:r>
            <a:br>
              <a:rPr kumimoji="0" lang="it-IT" sz="6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ahoma" panose="020B0604030504040204" pitchFamily="34" charset="0"/>
                <a:ea typeface="+mj-ea"/>
                <a:cs typeface="+mj-cs"/>
              </a:rPr>
            </a:br>
            <a:r>
              <a:rPr kumimoji="0" lang="it-IT" sz="32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ahoma" panose="020B0604030504040204" pitchFamily="34" charset="0"/>
                <a:ea typeface="+mj-ea"/>
                <a:cs typeface="+mj-cs"/>
              </a:rPr>
              <a:t>a </a:t>
            </a:r>
            <a:r>
              <a:rPr kumimoji="0" lang="it-IT" sz="3200" b="1" i="0" u="none" strike="noStrike" kern="1200" cap="all" spc="0" normalizeH="0" baseline="0" noProof="0" dirty="0" err="1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ahoma" panose="020B0604030504040204" pitchFamily="34" charset="0"/>
                <a:ea typeface="+mj-ea"/>
                <a:cs typeface="+mj-cs"/>
              </a:rPr>
              <a:t>curA</a:t>
            </a:r>
            <a:r>
              <a:rPr kumimoji="0" lang="it-IT" sz="32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ahoma" panose="020B0604030504040204" pitchFamily="34" charset="0"/>
                <a:ea typeface="+mj-ea"/>
                <a:cs typeface="+mj-cs"/>
              </a:rPr>
              <a:t> </a:t>
            </a:r>
            <a:r>
              <a:rPr kumimoji="0" lang="it-IT" sz="3200" b="1" i="0" u="none" strike="noStrike" kern="1200" cap="all" spc="0" normalizeH="0" baseline="0" noProof="0" dirty="0" err="1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ahoma" panose="020B0604030504040204" pitchFamily="34" charset="0"/>
                <a:ea typeface="+mj-ea"/>
                <a:cs typeface="+mj-cs"/>
              </a:rPr>
              <a:t>DI</a:t>
            </a:r>
            <a:r>
              <a:rPr kumimoji="0" lang="it-IT" sz="32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ahoma" panose="020B0604030504040204" pitchFamily="34" charset="0"/>
                <a:ea typeface="+mj-ea"/>
                <a:cs typeface="+mj-cs"/>
              </a:rPr>
              <a:t> Roberto </a:t>
            </a:r>
            <a:r>
              <a:rPr kumimoji="0" lang="it-IT" sz="3200" b="1" i="0" u="none" strike="noStrike" kern="1200" cap="all" spc="0" normalizeH="0" baseline="0" noProof="0" dirty="0" err="1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ahoma" panose="020B0604030504040204" pitchFamily="34" charset="0"/>
                <a:ea typeface="+mj-ea"/>
                <a:cs typeface="+mj-cs"/>
              </a:rPr>
              <a:t>Mignani</a:t>
            </a:r>
            <a:endParaRPr kumimoji="0" lang="it-IT" sz="32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ahoma" panose="020B0604030504040204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2706" name="Rectangle 2"/>
          <p:cNvSpPr>
            <a:spLocks noGrp="1" noChangeArrowheads="1"/>
          </p:cNvSpPr>
          <p:nvPr>
            <p:ph type="title" hasCustomPrompt="1"/>
          </p:nvPr>
        </p:nvSpPr>
        <p:spPr>
          <a:xfrm>
            <a:off x="395536" y="320040"/>
            <a:ext cx="7300664" cy="58868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ahoma" panose="020B0604030504040204" pitchFamily="34" charset="0"/>
                <a:ea typeface="+mj-ea"/>
                <a:cs typeface="+mj-cs"/>
              </a:rPr>
              <a:t>Emozioni e bisogni</a:t>
            </a:r>
            <a:endParaRPr kumimoji="0" lang="it-IT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ahoma" panose="020B0604030504040204" pitchFamily="34" charset="0"/>
              <a:ea typeface="+mj-ea"/>
              <a:cs typeface="+mj-cs"/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 hasCustomPrompt="1"/>
          </p:nvPr>
        </p:nvSpPr>
        <p:spPr>
          <a:xfrm>
            <a:off x="250825" y="1341438"/>
            <a:ext cx="7369175" cy="4754562"/>
          </a:xfrm>
        </p:spPr>
        <p:txBody>
          <a:bodyPr vert="horz" wrap="square" lIns="91440" tIns="45720" rIns="91440" bIns="45720" anchor="t" anchorCtr="0"/>
          <a:p>
            <a:pPr marL="0" indent="0" algn="ctr">
              <a:buNone/>
            </a:pPr>
            <a:endParaRPr lang="it-IT" altLang="x-none" dirty="0"/>
          </a:p>
          <a:p>
            <a:pPr marL="0" indent="0" algn="ctr">
              <a:buNone/>
            </a:pPr>
            <a:endParaRPr lang="it-IT" altLang="x-none" dirty="0"/>
          </a:p>
          <a:p>
            <a:pPr marL="0" indent="0" algn="ctr">
              <a:buNone/>
            </a:pPr>
            <a:r>
              <a:rPr lang="it-IT" altLang="x-none" sz="3600" dirty="0"/>
              <a:t>Tutte le emozioni sono importanti e ci forniscono delle informazioni, sono indicatori eccellenti di ciò che conta per noi.</a:t>
            </a:r>
            <a:endParaRPr lang="it-IT" altLang="x-none" sz="3600" dirty="0"/>
          </a:p>
          <a:p>
            <a:pPr algn="ctr"/>
            <a:endParaRPr lang="it-IT" altLang="x-none" sz="3600" dirty="0"/>
          </a:p>
          <a:p>
            <a:pPr algn="ctr"/>
            <a:endParaRPr lang="it-IT" altLang="x-none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it-IT" altLang="en-US"/>
              <a:t>apprendimento</a:t>
            </a:r>
            <a:endParaRPr lang="it-IT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algn="ctr"/>
            <a:r>
              <a:rPr lang="en-US" altLang="en-US" sz="3200"/>
              <a:t>Una buona competenza emotiva favorisce l’apprendimento; al contrario una scarsa competenza emotiva favorisce difficoltà di apprendimento.</a:t>
            </a:r>
            <a:endParaRPr lang="en-US" altLang="en-US" sz="3200"/>
          </a:p>
          <a:p>
            <a:pPr marL="0" indent="0" algn="ctr">
              <a:buNone/>
            </a:pPr>
            <a:endParaRPr lang="it-IT" altLang="en-US" sz="3200"/>
          </a:p>
          <a:p>
            <a:pPr algn="ctr"/>
            <a:r>
              <a:rPr lang="it-IT" altLang="en-US" sz="3200"/>
              <a:t>Le </a:t>
            </a:r>
            <a:r>
              <a:rPr lang="en-US" altLang="en-US" sz="3200"/>
              <a:t>capacità intellettive e </a:t>
            </a:r>
            <a:r>
              <a:rPr lang="it-IT" altLang="en-US" sz="3200"/>
              <a:t>le </a:t>
            </a:r>
            <a:r>
              <a:rPr lang="en-US" altLang="en-US" sz="3200"/>
              <a:t>capacità emotive insieme favoriscono l’apprendimento.</a:t>
            </a:r>
            <a:endParaRPr lang="en-US" altLang="en-US" sz="3200"/>
          </a:p>
          <a:p>
            <a:pPr algn="ctr"/>
            <a:endParaRPr lang="en-US" altLang="en-US" sz="3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it-IT" altLang="en-US"/>
              <a:t>Carl Rogers</a:t>
            </a:r>
            <a:endParaRPr lang="it-IT" altLang="en-US"/>
          </a:p>
        </p:txBody>
      </p:sp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222500" y="1609725"/>
            <a:ext cx="3707130" cy="484695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335" y="320675"/>
            <a:ext cx="7428865" cy="609600"/>
          </a:xfrm>
        </p:spPr>
        <p:txBody>
          <a:bodyPr>
            <a:normAutofit fontScale="90000"/>
          </a:bodyPr>
          <a:p>
            <a:r>
              <a:rPr lang="it-IT" altLang="en-US"/>
              <a:t>Il fatto paradossale C. Rogers</a:t>
            </a:r>
            <a:endParaRPr lang="it-IT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815" y="1191260"/>
            <a:ext cx="7271385" cy="5265420"/>
          </a:xfrm>
        </p:spPr>
        <p:txBody>
          <a:bodyPr/>
          <a:p>
            <a:pPr algn="ctr"/>
            <a:r>
              <a:rPr lang="it-IT" sz="2800" i="1" dirty="0" smtClean="0">
                <a:latin typeface="+mj-lt"/>
                <a:cs typeface="+mj-lt"/>
                <a:sym typeface="+mn-ea"/>
              </a:rPr>
              <a:t>La mia esperienza mi insegna il </a:t>
            </a:r>
            <a:r>
              <a:rPr lang="it-IT" sz="2800" i="1" dirty="0" smtClean="0">
                <a:solidFill>
                  <a:srgbClr val="FFFF00"/>
                </a:solidFill>
                <a:latin typeface="+mj-lt"/>
                <a:cs typeface="+mj-lt"/>
                <a:sym typeface="+mn-ea"/>
              </a:rPr>
              <a:t>fatto paradossale </a:t>
            </a:r>
            <a:r>
              <a:rPr lang="it-IT" sz="2800" i="1" dirty="0" smtClean="0">
                <a:latin typeface="+mj-lt"/>
                <a:cs typeface="+mj-lt"/>
                <a:sym typeface="+mn-ea"/>
              </a:rPr>
              <a:t>che, più mi sforzo di essere semplicemente me stesso in tutta la complessità della vita, e mi sforzo di capire e di accettare quanto c’è veramente in me e negli altri, più ho la possibilità di provocare  cambiamenti maggiori. </a:t>
            </a:r>
            <a:endParaRPr lang="it-IT" sz="2800" i="1" dirty="0" smtClean="0">
              <a:latin typeface="+mj-lt"/>
              <a:cs typeface="+mj-lt"/>
            </a:endParaRPr>
          </a:p>
          <a:p>
            <a:pPr algn="ctr"/>
            <a:r>
              <a:rPr lang="it-IT" sz="2800" i="1" dirty="0" smtClean="0">
                <a:latin typeface="+mj-lt"/>
                <a:cs typeface="+mj-lt"/>
                <a:sym typeface="+mn-ea"/>
              </a:rPr>
              <a:t>E’ veramente paradossale: nella misura in cui ciascuno di noi  vuole essere se stesso, vede in sé,  e negli altri con cui è in relazione, una modificazione progressiva</a:t>
            </a:r>
            <a:r>
              <a:rPr lang="it-IT" sz="2800" dirty="0" smtClean="0">
                <a:latin typeface="+mj-lt"/>
                <a:cs typeface="+mj-lt"/>
                <a:sym typeface="+mn-ea"/>
              </a:rPr>
              <a:t>.</a:t>
            </a:r>
            <a:endParaRPr lang="it-IT" sz="2800" dirty="0" smtClean="0">
              <a:latin typeface="+mj-lt"/>
              <a:cs typeface="+mj-lt"/>
            </a:endParaRPr>
          </a:p>
          <a:p>
            <a:pPr algn="ctr"/>
            <a:endParaRPr lang="en-US" sz="2800">
              <a:latin typeface="+mj-lt"/>
              <a:cs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6562" name="Rectangle 2"/>
          <p:cNvSpPr>
            <a:spLocks noGrp="1" noChangeArrowheads="1"/>
          </p:cNvSpPr>
          <p:nvPr>
            <p:ph type="title" hasCustomPrompt="1"/>
          </p:nvPr>
        </p:nvSpPr>
        <p:spPr>
          <a:xfrm>
            <a:off x="323528" y="404664"/>
            <a:ext cx="7372672" cy="792088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it-IT" sz="4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it-IT" sz="4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it-IT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ahoma" panose="020B0604030504040204" pitchFamily="34" charset="0"/>
              <a:ea typeface="+mj-ea"/>
              <a:cs typeface="+mj-cs"/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 hasCustomPrompt="1"/>
          </p:nvPr>
        </p:nvSpPr>
        <p:spPr>
          <a:xfrm>
            <a:off x="395288" y="260350"/>
            <a:ext cx="7312025" cy="5711825"/>
          </a:xfrm>
        </p:spPr>
        <p:txBody>
          <a:bodyPr vert="horz" wrap="square" lIns="91440" tIns="45720" rIns="91440" bIns="45720" anchor="t" anchorCtr="0"/>
          <a:p>
            <a:pPr algn="ctr"/>
            <a:r>
              <a:rPr lang="it-IT" altLang="x-none" sz="3200" b="1" dirty="0"/>
              <a:t>Emozioni</a:t>
            </a:r>
            <a:r>
              <a:rPr lang="it-IT" altLang="x-none" sz="3200" dirty="0"/>
              <a:t> (ex movere) : trasportare fuori, smuovere.</a:t>
            </a:r>
            <a:endParaRPr lang="it-IT" altLang="x-none" sz="3200" dirty="0"/>
          </a:p>
          <a:p>
            <a:pPr algn="ctr"/>
            <a:endParaRPr lang="it-IT" altLang="x-none" sz="3200" b="1" dirty="0"/>
          </a:p>
          <a:p>
            <a:pPr algn="ctr"/>
            <a:r>
              <a:rPr lang="it-IT" altLang="x-none" sz="3200" b="1" dirty="0"/>
              <a:t>Non esistono emozioni buone o cattive. Le emozioni sono tutte utili. </a:t>
            </a:r>
            <a:endParaRPr lang="it-IT" altLang="x-none" sz="3200" b="1" dirty="0"/>
          </a:p>
          <a:p>
            <a:pPr algn="ctr"/>
            <a:endParaRPr lang="it-IT" altLang="x-none" sz="3200" dirty="0"/>
          </a:p>
          <a:p>
            <a:pPr algn="ctr"/>
            <a:r>
              <a:rPr lang="it-IT" altLang="x-none" sz="3200" dirty="0"/>
              <a:t>Gioia, paura, rabbia, tristezza, sorpresa, meraviglia sono tutte emozioni che trovano posto nella nostra vita. </a:t>
            </a:r>
            <a:endParaRPr lang="it-IT" altLang="x-none" sz="3200" dirty="0"/>
          </a:p>
          <a:p>
            <a:pPr algn="ctr">
              <a:buNone/>
            </a:pPr>
            <a:endParaRPr lang="it-IT" altLang="x-none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Rectangle 3"/>
          <p:cNvSpPr>
            <a:spLocks noGrp="1"/>
          </p:cNvSpPr>
          <p:nvPr>
            <p:ph idx="1" hasCustomPrompt="1"/>
          </p:nvPr>
        </p:nvSpPr>
        <p:spPr>
          <a:xfrm>
            <a:off x="250825" y="692150"/>
            <a:ext cx="7440613" cy="5332413"/>
          </a:xfrm>
        </p:spPr>
        <p:txBody>
          <a:bodyPr vert="horz" wrap="square" lIns="91440" tIns="45720" rIns="91440" bIns="45720" anchor="t" anchorCtr="0"/>
          <a:p>
            <a:pPr algn="ctr"/>
            <a:r>
              <a:rPr lang="it-IT" altLang="x-none" sz="4000" b="1" dirty="0"/>
              <a:t>La classifica di Ekman</a:t>
            </a:r>
            <a:endParaRPr lang="it-IT" altLang="x-none" sz="4000" b="1" dirty="0"/>
          </a:p>
          <a:p>
            <a:pPr algn="ctr"/>
            <a:endParaRPr lang="it-IT" altLang="x-none" dirty="0"/>
          </a:p>
          <a:p>
            <a:pPr algn="ctr"/>
            <a:r>
              <a:rPr lang="it-IT" altLang="x-none" sz="3200" dirty="0"/>
              <a:t>Ekman ha classificato le emozioni in base ai loro effetti sui muscoli del viso:</a:t>
            </a:r>
            <a:endParaRPr lang="it-IT" altLang="x-none" sz="3200" dirty="0"/>
          </a:p>
          <a:p>
            <a:pPr algn="ctr">
              <a:buNone/>
            </a:pPr>
            <a:r>
              <a:rPr lang="it-IT" altLang="x-none" sz="3200" b="1" dirty="0"/>
              <a:t>rabbia, paura, disgusto, felicità, tristezza, sorpresa</a:t>
            </a:r>
            <a:endParaRPr lang="it-IT" altLang="x-none" sz="3200" b="1" dirty="0"/>
          </a:p>
          <a:p>
            <a:pPr algn="ctr">
              <a:buNone/>
            </a:pPr>
            <a:endParaRPr lang="it-IT" altLang="x-none" sz="3200" dirty="0"/>
          </a:p>
          <a:p>
            <a:pPr algn="ctr" eaLnBrk="1" hangingPunct="1"/>
            <a:endParaRPr lang="it-IT" altLang="x-none" sz="32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it-IT" altLang="en-US"/>
              <a:t>emozioni di base</a:t>
            </a:r>
            <a:endParaRPr lang="it-IT" altLang="en-US"/>
          </a:p>
        </p:txBody>
      </p:sp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198880" y="1609725"/>
            <a:ext cx="5754370" cy="484695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3"/>
          <p:cNvSpPr>
            <a:spLocks noGrp="1"/>
          </p:cNvSpPr>
          <p:nvPr>
            <p:ph idx="1" hasCustomPrompt="1"/>
          </p:nvPr>
        </p:nvSpPr>
        <p:spPr>
          <a:xfrm>
            <a:off x="250825" y="620713"/>
            <a:ext cx="7391400" cy="5329237"/>
          </a:xfrm>
        </p:spPr>
        <p:txBody>
          <a:bodyPr vert="horz" wrap="square" lIns="91440" tIns="45720" rIns="91440" bIns="45720" anchor="t" anchorCtr="0"/>
          <a:p>
            <a:pPr algn="ctr"/>
            <a:endParaRPr lang="it-IT" altLang="x-none" dirty="0"/>
          </a:p>
          <a:p>
            <a:pPr algn="ctr"/>
            <a:endParaRPr lang="it-IT" altLang="x-none" dirty="0"/>
          </a:p>
          <a:p>
            <a:pPr algn="ctr"/>
            <a:endParaRPr lang="it-IT" altLang="x-none" dirty="0"/>
          </a:p>
          <a:p>
            <a:pPr algn="ctr">
              <a:buNone/>
            </a:pPr>
            <a:r>
              <a:rPr lang="it-IT" altLang="x-none" sz="4000" dirty="0"/>
              <a:t> </a:t>
            </a:r>
            <a:r>
              <a:rPr lang="it-IT" altLang="x-none" sz="4000" b="1" dirty="0"/>
              <a:t>Dare un nome alle emozioni è importante per comprenderle meglio!</a:t>
            </a:r>
            <a:endParaRPr lang="it-IT" altLang="x-none" sz="4000" b="1" dirty="0"/>
          </a:p>
          <a:p>
            <a:pPr algn="ctr" eaLnBrk="1" hangingPunct="1"/>
            <a:endParaRPr lang="it-IT" altLang="x-none" sz="4000" b="1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9634" name="Rectangle 2"/>
          <p:cNvSpPr>
            <a:spLocks noGrp="1" noChangeArrowheads="1"/>
          </p:cNvSpPr>
          <p:nvPr>
            <p:ph type="title" hasCustomPrompt="1"/>
          </p:nvPr>
        </p:nvSpPr>
        <p:spPr>
          <a:xfrm>
            <a:off x="396240" y="320040"/>
            <a:ext cx="7299960" cy="1320165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t-IT" sz="44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Lo stato</a:t>
            </a:r>
            <a:br>
              <a:rPr kumimoji="0" lang="it-IT" sz="44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it-IT" sz="4400" b="1" i="0" u="none" strike="noStrike" kern="1200" cap="all" spc="0" normalizeH="0" baseline="0" noProof="0" dirty="0" smtClean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 hasCustomPrompt="1"/>
          </p:nvPr>
        </p:nvSpPr>
        <p:spPr>
          <a:xfrm>
            <a:off x="395288" y="1268413"/>
            <a:ext cx="7224712" cy="4827587"/>
          </a:xfrm>
        </p:spPr>
        <p:txBody>
          <a:bodyPr vert="horz" wrap="square" lIns="91440" tIns="45720" rIns="91440" bIns="45720" anchor="t" anchorCtr="0"/>
          <a:p>
            <a:pPr algn="ctr"/>
            <a:endParaRPr lang="it-IT" altLang="x-none" sz="2800" dirty="0"/>
          </a:p>
          <a:p>
            <a:pPr algn="ctr"/>
            <a:r>
              <a:rPr lang="it-IT" altLang="it-IT" sz="2800" dirty="0">
                <a:latin typeface="Tahoma" panose="020B0604030504040204" pitchFamily="34" charset="0"/>
                <a:sym typeface="+mn-ea"/>
              </a:rPr>
              <a:t>Sei consapevole del tuo stato?</a:t>
            </a:r>
            <a:endParaRPr lang="it-IT" altLang="it-IT" sz="2800" dirty="0">
              <a:latin typeface="Tahoma" panose="020B0604030504040204" pitchFamily="34" charset="0"/>
            </a:endParaRPr>
          </a:p>
          <a:p>
            <a:pPr algn="ctr"/>
            <a:endParaRPr lang="it-IT" altLang="x-none" sz="2800" dirty="0"/>
          </a:p>
          <a:p>
            <a:pPr algn="ctr"/>
            <a:r>
              <a:rPr lang="it-IT" altLang="x-none" sz="2800" dirty="0"/>
              <a:t>Quali emozioni stai vivendo ora?</a:t>
            </a:r>
            <a:endParaRPr lang="it-IT" altLang="x-none" sz="2800" dirty="0"/>
          </a:p>
          <a:p>
            <a:pPr marL="0" indent="0" algn="ctr">
              <a:buNone/>
            </a:pPr>
            <a:endParaRPr lang="it-IT" altLang="x-none" sz="2800" dirty="0"/>
          </a:p>
          <a:p>
            <a:pPr algn="ctr"/>
            <a:r>
              <a:rPr lang="it-IT" altLang="it-IT" sz="2800" dirty="0">
                <a:latin typeface="Tahoma" panose="020B0604030504040204" pitchFamily="34" charset="0"/>
                <a:sym typeface="+mn-ea"/>
              </a:rPr>
              <a:t>Come ti senti quando entri in aula?</a:t>
            </a:r>
            <a:endParaRPr lang="it-IT" altLang="it-IT" sz="2800" dirty="0">
              <a:latin typeface="Tahoma" panose="020B0604030504040204" pitchFamily="34" charset="0"/>
            </a:endParaRPr>
          </a:p>
          <a:p>
            <a:pPr algn="ctr"/>
            <a:endParaRPr lang="it-IT" altLang="it-IT" sz="2800" dirty="0">
              <a:latin typeface="Tahoma" panose="020B0604030504040204" pitchFamily="34" charset="0"/>
            </a:endParaRPr>
          </a:p>
          <a:p>
            <a:pPr algn="ctr"/>
            <a:r>
              <a:rPr lang="it-IT" altLang="it-IT" sz="2800" dirty="0">
                <a:latin typeface="Tahoma" panose="020B0604030504040204" pitchFamily="34" charset="0"/>
                <a:sym typeface="+mn-ea"/>
              </a:rPr>
              <a:t>Qual è il tuo dialogo interiore?</a:t>
            </a:r>
            <a:endParaRPr lang="it-IT" altLang="it-IT" sz="2800" dirty="0">
              <a:latin typeface="Tahoma" panose="020B0604030504040204" pitchFamily="34" charset="0"/>
            </a:endParaRPr>
          </a:p>
          <a:p>
            <a:pPr algn="ctr"/>
            <a:endParaRPr lang="it-IT" altLang="it-IT" sz="2800" dirty="0">
              <a:latin typeface="Tahoma" panose="020B0604030504040204" pitchFamily="34" charset="0"/>
            </a:endParaRPr>
          </a:p>
          <a:p>
            <a:pPr algn="ctr"/>
            <a:endParaRPr lang="it-IT" altLang="x-none" sz="2800" dirty="0"/>
          </a:p>
          <a:p>
            <a:pPr algn="ctr"/>
            <a:endParaRPr lang="it-IT" altLang="x-none" sz="2800" dirty="0"/>
          </a:p>
          <a:p>
            <a:pPr algn="ctr"/>
            <a:endParaRPr lang="it-IT" altLang="x-none" sz="2800" dirty="0"/>
          </a:p>
          <a:p>
            <a:pPr algn="ctr">
              <a:buNone/>
            </a:pPr>
            <a:endParaRPr lang="it-IT" altLang="x-none" sz="28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2706" name="Rectangle 2"/>
          <p:cNvSpPr>
            <a:spLocks noGrp="1" noChangeArrowheads="1"/>
          </p:cNvSpPr>
          <p:nvPr>
            <p:ph type="title" hasCustomPrompt="1"/>
          </p:nvPr>
        </p:nvSpPr>
        <p:spPr>
          <a:xfrm>
            <a:off x="457200" y="320040"/>
            <a:ext cx="7239000" cy="114300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t-IT" sz="3800" b="1" i="0" u="none" strike="noStrike" kern="1200" cap="all" spc="0" normalizeH="0" baseline="0" noProof="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ahoma" panose="020B0604030504040204" pitchFamily="34" charset="0"/>
                <a:ea typeface="+mj-ea"/>
                <a:cs typeface="+mj-cs"/>
              </a:rPr>
              <a:t>emozioni e pensieri</a:t>
            </a:r>
            <a:endParaRPr kumimoji="0" lang="it-IT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ahoma" panose="020B0604030504040204" pitchFamily="34" charset="0"/>
              <a:ea typeface="+mj-ea"/>
              <a:cs typeface="+mj-cs"/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 hasCustomPrompt="1"/>
          </p:nvPr>
        </p:nvSpPr>
        <p:spPr>
          <a:xfrm>
            <a:off x="323850" y="1412875"/>
            <a:ext cx="7296150" cy="4683125"/>
          </a:xfrm>
        </p:spPr>
        <p:txBody>
          <a:bodyPr vert="horz" wrap="square" lIns="91440" tIns="45720" rIns="91440" bIns="45720" anchor="t" anchorCtr="0"/>
          <a:p>
            <a:pPr algn="ctr"/>
            <a:endParaRPr lang="it-IT" altLang="x-none" dirty="0"/>
          </a:p>
          <a:p>
            <a:pPr algn="ctr"/>
            <a:endParaRPr lang="it-IT" altLang="x-none" dirty="0"/>
          </a:p>
          <a:p>
            <a:pPr marL="0" indent="0" algn="ctr">
              <a:buNone/>
            </a:pPr>
            <a:r>
              <a:rPr lang="it-IT" altLang="x-none" sz="3600" dirty="0">
                <a:sym typeface="+mn-ea"/>
              </a:rPr>
              <a:t>I pensieri negativi influenzano le nostre emozioni e i nostri comportamenti.</a:t>
            </a:r>
            <a:endParaRPr lang="it-IT" altLang="x-none" sz="3600" dirty="0"/>
          </a:p>
          <a:p>
            <a:pPr algn="ctr"/>
            <a:endParaRPr lang="it-IT" altLang="x-none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2706" name="Rectangle 2"/>
          <p:cNvSpPr>
            <a:spLocks noGrp="1" noChangeArrowheads="1"/>
          </p:cNvSpPr>
          <p:nvPr>
            <p:ph type="title" hasCustomPrompt="1"/>
          </p:nvPr>
        </p:nvSpPr>
        <p:spPr>
          <a:xfrm>
            <a:off x="467544" y="320040"/>
            <a:ext cx="7228656" cy="94872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Esempio di pensiero </a:t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it-IT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ahoma" panose="020B0604030504040204" pitchFamily="34" charset="0"/>
              <a:ea typeface="+mj-ea"/>
              <a:cs typeface="+mj-cs"/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 hasCustomPrompt="1"/>
          </p:nvPr>
        </p:nvSpPr>
        <p:spPr>
          <a:xfrm>
            <a:off x="250825" y="1125538"/>
            <a:ext cx="7369175" cy="4970462"/>
          </a:xfrm>
        </p:spPr>
        <p:txBody>
          <a:bodyPr vert="horz" wrap="square" lIns="91440" tIns="45720" rIns="91440" bIns="45720" anchor="t" anchorCtr="0"/>
          <a:p>
            <a:pPr algn="ctr"/>
            <a:r>
              <a:rPr lang="it-IT" altLang="x-none" dirty="0"/>
              <a:t>Mario ha una bassa autostima e, nel corso della giornata, gli viene spesso in mente il pensiero </a:t>
            </a:r>
            <a:r>
              <a:rPr lang="it-IT" altLang="x-none" i="1" dirty="0"/>
              <a:t>“è inutile che ti impegni nelle cose, non vali niente”</a:t>
            </a:r>
            <a:r>
              <a:rPr lang="it-IT" altLang="x-none" dirty="0"/>
              <a:t>.</a:t>
            </a:r>
            <a:br>
              <a:rPr lang="it-IT" altLang="x-none" dirty="0"/>
            </a:br>
            <a:r>
              <a:rPr lang="it-IT" altLang="x-none" dirty="0"/>
              <a:t>In risposta a questi pensieri, Mario pensa </a:t>
            </a:r>
            <a:r>
              <a:rPr lang="it-IT" altLang="x-none" i="1" dirty="0"/>
              <a:t>“è proprio così, non valgo nulla”</a:t>
            </a:r>
            <a:r>
              <a:rPr lang="it-IT" altLang="x-none" dirty="0"/>
              <a:t> e si sente sempre più abbattuto.</a:t>
            </a:r>
            <a:endParaRPr lang="it-IT" altLang="x-none" dirty="0"/>
          </a:p>
          <a:p>
            <a:pPr algn="ctr"/>
            <a:r>
              <a:rPr lang="it-IT" altLang="x-none" dirty="0"/>
              <a:t>Mario si irrita con se stesso perché non vorrebbe avere questo pensiero, ma, più desidera che sparisca dalla sua mente, più si ripresenta con insistenza. </a:t>
            </a:r>
            <a:br>
              <a:rPr lang="it-IT" altLang="x-none" dirty="0"/>
            </a:br>
            <a:endParaRPr lang="it-IT" altLang="x-none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630" y="320675"/>
            <a:ext cx="7227570" cy="877570"/>
          </a:xfrm>
        </p:spPr>
        <p:txBody>
          <a:bodyPr/>
          <a:p>
            <a:r>
              <a:rPr lang="it-IT" altLang="en-US"/>
              <a:t>schema a- b- c- d  (Ellis)</a:t>
            </a:r>
            <a:endParaRPr lang="it-IT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algn="ctr">
              <a:buNone/>
            </a:pPr>
            <a:r>
              <a:rPr lang="it-IT" altLang="x-none" dirty="0">
                <a:sym typeface="+mn-ea"/>
              </a:rPr>
              <a:t>A - Eventi  scatenanti  (cosa è successo )</a:t>
            </a:r>
            <a:endParaRPr lang="it-IT" altLang="x-none" dirty="0"/>
          </a:p>
          <a:p>
            <a:pPr algn="ctr">
              <a:buNone/>
            </a:pPr>
            <a:endParaRPr lang="it-IT" altLang="x-none" dirty="0">
              <a:sym typeface="+mn-ea"/>
            </a:endParaRPr>
          </a:p>
          <a:p>
            <a:pPr algn="ctr">
              <a:buNone/>
            </a:pPr>
            <a:r>
              <a:rPr lang="it-IT" altLang="x-none" dirty="0">
                <a:sym typeface="+mn-ea"/>
              </a:rPr>
              <a:t>B - Pensieri irrazionali ( cosa penso) </a:t>
            </a:r>
            <a:endParaRPr lang="it-IT" altLang="x-none" dirty="0"/>
          </a:p>
          <a:p>
            <a:pPr algn="ctr">
              <a:buNone/>
            </a:pPr>
            <a:endParaRPr lang="it-IT" altLang="x-none" dirty="0"/>
          </a:p>
          <a:p>
            <a:pPr algn="ctr">
              <a:buNone/>
            </a:pPr>
            <a:r>
              <a:rPr lang="it-IT" altLang="x-none" dirty="0">
                <a:sym typeface="+mn-ea"/>
              </a:rPr>
              <a:t>C - Reazioni emotive e comportamenti negativi</a:t>
            </a:r>
            <a:endParaRPr lang="it-IT" altLang="x-none" dirty="0"/>
          </a:p>
          <a:p>
            <a:pPr algn="ctr">
              <a:buNone/>
            </a:pPr>
            <a:endParaRPr lang="it-IT" altLang="x-none" dirty="0"/>
          </a:p>
          <a:p>
            <a:pPr algn="ctr">
              <a:buNone/>
            </a:pPr>
            <a:r>
              <a:rPr lang="it-IT" altLang="x-none" dirty="0">
                <a:sym typeface="+mn-ea"/>
              </a:rPr>
              <a:t>D-  Come pensare in modo alternativo</a:t>
            </a:r>
            <a:endParaRPr lang="it-IT" altLang="x-none" dirty="0"/>
          </a:p>
          <a:p>
            <a:pPr algn="ctr"/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to">
  <a:themeElements>
    <a:clrScheme name="Mi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Mi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i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0</TotalTime>
  <Words>2227</Words>
  <Application>WPS Slides</Application>
  <PresentationFormat>Presentazione su schermo (4:3)</PresentationFormat>
  <Paragraphs>84</Paragraphs>
  <Slides>13</Slides>
  <Notes>17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6" baseType="lpstr">
      <vt:lpstr>Arial</vt:lpstr>
      <vt:lpstr>SimSun</vt:lpstr>
      <vt:lpstr>Wingdings</vt:lpstr>
      <vt:lpstr>Tahoma</vt:lpstr>
      <vt:lpstr>Times New Roman</vt:lpstr>
      <vt:lpstr>Trebuchet MS</vt:lpstr>
      <vt:lpstr>Wingdings 2</vt:lpstr>
      <vt:lpstr>Wingdings 2</vt:lpstr>
      <vt:lpstr>Wingdings</vt:lpstr>
      <vt:lpstr>Microsoft YaHei</vt:lpstr>
      <vt:lpstr>Arial Unicode MS</vt:lpstr>
      <vt:lpstr>Algerian</vt:lpstr>
      <vt:lpstr>Mito</vt:lpstr>
      <vt:lpstr> Emozioni    a curA DI Roberto Mignani</vt:lpstr>
      <vt:lpstr>  </vt:lpstr>
      <vt:lpstr>PowerPoint 演示文稿</vt:lpstr>
      <vt:lpstr>emozioni di base</vt:lpstr>
      <vt:lpstr>PowerPoint 演示文稿</vt:lpstr>
      <vt:lpstr>Lo stato </vt:lpstr>
      <vt:lpstr>emozioni e pensieri</vt:lpstr>
      <vt:lpstr>Esempio di pensiero  </vt:lpstr>
      <vt:lpstr>schema a- b- c- d  (Ellis)</vt:lpstr>
      <vt:lpstr>Emozioni e bisogni</vt:lpstr>
      <vt:lpstr>apprendimento</vt:lpstr>
      <vt:lpstr>Carl Rogers</vt:lpstr>
      <vt:lpstr>Il fatto paradossale C. Rogers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/>
  <cp:lastModifiedBy>Roberto Mignani</cp:lastModifiedBy>
  <cp:revision>84</cp:revision>
  <dcterms:created xsi:type="dcterms:W3CDTF">2025-04-09T09:28:00Z</dcterms:created>
  <dcterms:modified xsi:type="dcterms:W3CDTF">2025-05-06T09:05:29Z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BDF6067A8C404C328B19A895A6DD875A_12</vt:lpwstr>
  </property>
  <property fmtid="{D5CDD505-2E9C-101B-9397-08002B2CF9AE}" pid="3" name="KSOProductBuildVer">
    <vt:lpwstr>1033-12.2.0.20795</vt:lpwstr>
  </property>
</Properties>
</file>