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6"/>
  </p:handoutMasterIdLst>
  <p:sldIdLst>
    <p:sldId id="256" r:id="rId3"/>
    <p:sldId id="309" r:id="rId5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Clr>
        <a:schemeClr val="accent2"/>
      </a:buClr>
      <a:buFont typeface="Wingdings" panose="05000000000000000000" pitchFamily="2" charset="2"/>
      <a:buChar char="©"/>
      <a:defRPr sz="3200" b="0" i="1" u="none" kern="1200" baseline="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Clr>
        <a:schemeClr val="accent2"/>
      </a:buClr>
      <a:buFont typeface="Wingdings" panose="05000000000000000000" pitchFamily="2" charset="2"/>
      <a:buChar char="©"/>
      <a:defRPr sz="3200" b="0" i="1" u="none" kern="1200" baseline="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Clr>
        <a:schemeClr val="accent2"/>
      </a:buClr>
      <a:buFont typeface="Wingdings" panose="05000000000000000000" pitchFamily="2" charset="2"/>
      <a:buChar char="©"/>
      <a:defRPr sz="3200" b="0" i="1" u="none" kern="1200" baseline="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Clr>
        <a:schemeClr val="accent2"/>
      </a:buClr>
      <a:buFont typeface="Wingdings" panose="05000000000000000000" pitchFamily="2" charset="2"/>
      <a:buChar char="©"/>
      <a:defRPr sz="3200" b="0" i="1" u="none" kern="1200" baseline="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Clr>
        <a:schemeClr val="accent2"/>
      </a:buClr>
      <a:buFont typeface="Wingdings" panose="05000000000000000000" pitchFamily="2" charset="2"/>
      <a:buChar char="©"/>
      <a:defRPr sz="3200" b="0" i="1" u="none" kern="1200" baseline="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Clr>
        <a:schemeClr val="accent2"/>
      </a:buClr>
      <a:buFont typeface="Wingdings" panose="05000000000000000000" pitchFamily="2" charset="2"/>
      <a:buChar char="©"/>
      <a:defRPr sz="3200" b="0" i="1" u="none" kern="1200" baseline="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Clr>
        <a:schemeClr val="accent2"/>
      </a:buClr>
      <a:buFont typeface="Wingdings" panose="05000000000000000000" pitchFamily="2" charset="2"/>
      <a:buChar char="©"/>
      <a:defRPr sz="3200" b="0" i="1" u="none" kern="1200" baseline="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Clr>
        <a:schemeClr val="accent2"/>
      </a:buClr>
      <a:buFont typeface="Wingdings" panose="05000000000000000000" pitchFamily="2" charset="2"/>
      <a:buChar char="©"/>
      <a:defRPr sz="3200" b="0" i="1" u="none" kern="1200" baseline="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Clr>
        <a:schemeClr val="accent2"/>
      </a:buClr>
      <a:buFont typeface="Wingdings" panose="05000000000000000000" pitchFamily="2" charset="2"/>
      <a:buChar char="©"/>
      <a:defRPr sz="3200" b="0" i="1" u="none" kern="1200" baseline="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2FDB2607-1784-4EEB-B798-7EB5836EED8A}">
        <p14:showMediaCtrls xmlns:p14="http://schemas.microsoft.com/office/powerpoint/2010/main" val="1"/>
      </p:ext>
    </p:extLst>
  </p:showPr>
  <p:clrMru>
    <a:srgbClr val="003399"/>
    <a:srgbClr val="336699"/>
    <a:srgbClr val="008080"/>
    <a:srgbClr val="009999"/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>
    <p:restoredLeft sz="34615"/>
    <p:restoredTop sz="90909"/>
  </p:normalViewPr>
  <p:slideViewPr>
    <p:cSldViewPr showGuides="1">
      <p:cViewPr varScale="1">
        <p:scale>
          <a:sx n="62" d="100"/>
          <a:sy n="62" d="100"/>
        </p:scale>
        <p:origin x="96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spcBef>
                <a:spcPct val="0"/>
              </a:spcBef>
              <a:buClrTx/>
              <a:buFontTx/>
              <a:buNone/>
              <a:defRPr sz="1200" i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0" hangingPunct="0">
              <a:spcBef>
                <a:spcPct val="0"/>
              </a:spcBef>
              <a:buClrTx/>
              <a:buFontTx/>
              <a:buNone/>
              <a:defRPr sz="1200" i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0" hangingPunct="0">
              <a:spcBef>
                <a:spcPct val="0"/>
              </a:spcBef>
              <a:buClrTx/>
              <a:buFontTx/>
              <a:buNone/>
              <a:defRPr sz="1200" i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it-IT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Verso una scuola accogliente</a:t>
            </a:r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0" hangingPunct="0">
              <a:spcBef>
                <a:spcPct val="0"/>
              </a:spcBef>
              <a:buClrTx/>
              <a:buFontTx/>
              <a:buNone/>
              <a:defRPr sz="1200" i="0">
                <a:latin typeface="Times New Roman" panose="02020603050405020304" pitchFamily="18" charset="0"/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F108326-07AB-4581-B661-6C7822A23F7D}" type="slidenum">
              <a:rPr kumimoji="0" lang="it-IT" altLang="it-IT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fld>
            <a:endParaRPr kumimoji="0" lang="it-IT" altLang="it-IT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spcBef>
                <a:spcPct val="0"/>
              </a:spcBef>
              <a:buClrTx/>
              <a:buFontTx/>
              <a:buNone/>
              <a:defRPr sz="1200" i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0" hangingPunct="0">
              <a:spcBef>
                <a:spcPct val="0"/>
              </a:spcBef>
              <a:buClrTx/>
              <a:buFontTx/>
              <a:buNone/>
              <a:defRPr sz="1200" i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148" name="Rectangle 4"/>
          <p:cNvSpPr>
            <a:spLocks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it-IT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Fare clic per modificare gli stili del testo dello schema</a:t>
            </a:r>
            <a:endParaRPr kumimoji="1" lang="it-IT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it-IT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Secondo livello</a:t>
            </a:r>
            <a:endParaRPr kumimoji="1" lang="it-IT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it-IT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Terzo livello</a:t>
            </a:r>
            <a:endParaRPr kumimoji="1" lang="it-IT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it-IT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Quarto livello</a:t>
            </a:r>
            <a:endParaRPr kumimoji="1" lang="it-IT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it-IT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Quinto livello</a:t>
            </a:r>
            <a:endParaRPr kumimoji="1" lang="it-IT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0" hangingPunct="0">
              <a:spcBef>
                <a:spcPct val="0"/>
              </a:spcBef>
              <a:buClrTx/>
              <a:buFontTx/>
              <a:buNone/>
              <a:defRPr sz="1200" i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0" hangingPunct="0">
              <a:spcBef>
                <a:spcPct val="0"/>
              </a:spcBef>
              <a:buClrTx/>
              <a:buFontTx/>
              <a:buNone/>
              <a:defRPr sz="1200" i="0">
                <a:latin typeface="Times New Roman" panose="02020603050405020304" pitchFamily="18" charset="0"/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924D47C-BAD4-40E3-85E4-6CB061AD8FF9}" type="slidenum">
              <a:rPr kumimoji="0" lang="it-IT" altLang="it-IT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fld>
            <a:endParaRPr kumimoji="0" lang="it-IT" altLang="it-IT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8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>
              <a:spcBef>
                <a:spcPct val="0"/>
              </a:spcBef>
              <a:buChar char="©"/>
            </a:pPr>
            <a:fld id="{9A0DB2DC-4C9A-4742-B13C-FB6460FD3503}" type="slidenum">
              <a:rPr lang="it-IT" alt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</a:fld>
            <a:endParaRPr lang="it-IT" altLang="it-IT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19" name="Rectangle 2"/>
          <p:cNvSpPr>
            <a:spLocks noTextEdit="1"/>
          </p:cNvSpPr>
          <p:nvPr>
            <p:ph type="sldImg"/>
          </p:nvPr>
        </p:nvSpPr>
        <p:spPr/>
      </p:sp>
      <p:sp>
        <p:nvSpPr>
          <p:cNvPr id="9220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p>
            <a:pPr lvl="0" eaLnBrk="1" hangingPunct="1"/>
            <a:endParaRPr lang="it-IT" altLang="it-IT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Diapositiva titolo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©"/>
              <a:defRPr/>
            </a:pPr>
            <a:endParaRPr kumimoji="0" lang="en-US" sz="3200" b="0" i="1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Connettore 1 9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©"/>
              <a:defRPr/>
            </a:pPr>
            <a:endParaRPr kumimoji="0" lang="en-US" sz="3200" b="0" i="1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2" name="Titolo 11"/>
          <p:cNvSpPr>
            <a:spLocks noGrp="1"/>
          </p:cNvSpPr>
          <p:nvPr>
            <p:ph type="ctrTitle" hasCustomPrompt="1"/>
          </p:nvPr>
        </p:nvSpPr>
        <p:spPr>
          <a:xfrm>
            <a:off x="3366868" y="533400"/>
            <a:ext cx="5105400" cy="2868168"/>
          </a:xfrm>
        </p:spPr>
        <p:txBody>
          <a:bodyPr>
            <a:noAutofit/>
          </a:bodyPr>
          <a:lstStyle>
            <a:lvl1pPr algn="r">
              <a:defRPr sz="4200" b="1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25" name="Sottotitolo 24"/>
          <p:cNvSpPr>
            <a:spLocks noGrp="1"/>
          </p:cNvSpPr>
          <p:nvPr>
            <p:ph type="subTitle" idx="1" hasCustomPrompt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it-IT"/>
              <a:t>Fare clic per modificare lo stile del sottotitolo dello schema</a:t>
            </a:r>
            <a:endParaRPr lang="en-US"/>
          </a:p>
        </p:txBody>
      </p:sp>
      <p:sp>
        <p:nvSpPr>
          <p:cNvPr id="11" name="Segnaposto data 30"/>
          <p:cNvSpPr>
            <a:spLocks noGrp="1"/>
          </p:cNvSpPr>
          <p:nvPr>
            <p:ph type="dt" sz="half" idx="2"/>
          </p:nvPr>
        </p:nvSpPr>
        <p:spPr>
          <a:xfrm>
            <a:off x="5870575" y="6557963"/>
            <a:ext cx="2003425" cy="227013"/>
          </a:xfrm>
          <a:prstGeom prst="rect">
            <a:avLst/>
          </a:prstGeom>
        </p:spPr>
        <p:txBody>
          <a:bodyPr vert="horz" tIns="0" bIns="0" anchor="b"/>
          <a:lstStyle>
            <a:lvl1pPr>
              <a:defRPr lang="en-US">
                <a:solidFill>
                  <a:srgbClr val="FFFFFF"/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©"/>
              <a:defRPr/>
            </a:pPr>
            <a:endParaRPr kumimoji="0" lang="it-IT" sz="1000" b="0" i="1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" name="Segnaposto piè di pagina 17"/>
          <p:cNvSpPr>
            <a:spLocks noGrp="1"/>
          </p:cNvSpPr>
          <p:nvPr>
            <p:ph type="ftr" sz="quarter" idx="3"/>
          </p:nvPr>
        </p:nvSpPr>
        <p:spPr>
          <a:xfrm>
            <a:off x="2819400" y="6557963"/>
            <a:ext cx="2927350" cy="228600"/>
          </a:xfrm>
          <a:prstGeom prst="rect">
            <a:avLst/>
          </a:prstGeom>
        </p:spPr>
        <p:txBody>
          <a:bodyPr vert="horz" tIns="0" bIns="0" anchor="b"/>
          <a:lstStyle>
            <a:lvl1pPr>
              <a:defRPr lang="en-US">
                <a:solidFill>
                  <a:srgbClr val="FFFFFF"/>
                </a:solidFill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©"/>
              <a:defRPr/>
            </a:pPr>
            <a:endParaRPr kumimoji="0" lang="it-IT" sz="1000" b="0" i="1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3" name="Segnaposto numero diapositiva 28"/>
          <p:cNvSpPr>
            <a:spLocks noGrp="1"/>
          </p:cNvSpPr>
          <p:nvPr>
            <p:ph type="sldNum" sz="quarter" idx="4"/>
          </p:nvPr>
        </p:nvSpPr>
        <p:spPr>
          <a:xfrm>
            <a:off x="7880350" y="6556375"/>
            <a:ext cx="588963" cy="228600"/>
          </a:xfrm>
          <a:prstGeom prst="rect">
            <a:avLst/>
          </a:prstGeom>
        </p:spPr>
        <p:txBody>
          <a:bodyPr vert="horz" wrap="square" lIns="0" tIns="0" rIns="0" bIns="0" numCol="1" anchor="b" anchorCtr="0" compatLnSpc="1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©"/>
              <a:defRPr/>
            </a:pPr>
            <a:fld id="{A8E8A2FA-1C60-466B-BAA6-C768330E1A0E}" type="slidenum">
              <a:rPr kumimoji="0" lang="it-IT" altLang="it-IT" sz="1100" b="0" i="1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Times New Roman" panose="02020603050405020304" pitchFamily="18" charset="0"/>
              </a:rPr>
            </a:fld>
            <a:endParaRPr kumimoji="0" lang="it-IT" altLang="it-IT" sz="1100" b="0" i="1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imes New Roman" panose="02020603050405020304" pitchFamily="18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  <a:endParaRPr lang="it-IT"/>
          </a:p>
          <a:p>
            <a:pPr lvl="1"/>
            <a:r>
              <a:rPr lang="it-IT"/>
              <a:t>Secondo livello</a:t>
            </a:r>
            <a:endParaRPr lang="it-IT"/>
          </a:p>
          <a:p>
            <a:pPr lvl="2"/>
            <a:r>
              <a:rPr lang="it-IT"/>
              <a:t>Terzo livello</a:t>
            </a:r>
            <a:endParaRPr lang="it-IT"/>
          </a:p>
          <a:p>
            <a:pPr lvl="3"/>
            <a:r>
              <a:rPr lang="it-IT"/>
              <a:t>Quarto livello</a:t>
            </a:r>
            <a:endParaRPr lang="it-IT"/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©"/>
              <a:defRPr/>
            </a:pPr>
            <a:endParaRPr kumimoji="0" lang="it-IT" sz="1000" b="0" i="1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©"/>
              <a:defRPr/>
            </a:pPr>
            <a:endParaRPr kumimoji="0" lang="it-IT" sz="1000" b="0" i="1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©"/>
              <a:defRPr/>
            </a:pPr>
            <a:fld id="{969F9CB8-B4DC-46A2-BDD6-C36504CDB8EB}" type="slidenum">
              <a:rPr kumimoji="0" lang="it-IT" altLang="it-IT" sz="1100" b="0" i="1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Times New Roman" panose="02020603050405020304" pitchFamily="18" charset="0"/>
              </a:rPr>
            </a:fld>
            <a:endParaRPr kumimoji="0" lang="it-IT" altLang="it-IT" sz="1100" b="0" i="1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 hasCustomPrompt="1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  <a:endParaRPr lang="it-IT"/>
          </a:p>
          <a:p>
            <a:pPr lvl="1"/>
            <a:r>
              <a:rPr lang="it-IT"/>
              <a:t>Secondo livello</a:t>
            </a:r>
            <a:endParaRPr lang="it-IT"/>
          </a:p>
          <a:p>
            <a:pPr lvl="2"/>
            <a:r>
              <a:rPr lang="it-IT"/>
              <a:t>Terzo livello</a:t>
            </a:r>
            <a:endParaRPr lang="it-IT"/>
          </a:p>
          <a:p>
            <a:pPr lvl="3"/>
            <a:r>
              <a:rPr lang="it-IT"/>
              <a:t>Quarto livello</a:t>
            </a:r>
            <a:endParaRPr lang="it-IT"/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8" name="Segnaposto data 3"/>
          <p:cNvSpPr>
            <a:spLocks noGrp="1"/>
          </p:cNvSpPr>
          <p:nvPr>
            <p:ph type="dt" sz="half" idx="2"/>
          </p:nvPr>
        </p:nvSpPr>
        <p:spPr>
          <a:xfrm>
            <a:off x="4243388" y="6557963"/>
            <a:ext cx="2001838" cy="227013"/>
          </a:xfrm>
          <a:prstGeom prst="rect">
            <a:avLst/>
          </a:prstGeom>
        </p:spPr>
        <p:txBody>
          <a:bodyPr vert="horz" tIns="0" bIns="0" anchor="b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©"/>
              <a:defRPr/>
            </a:pPr>
            <a:endParaRPr kumimoji="0" lang="it-IT" sz="1000" b="0" i="1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0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57200" y="6556375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©"/>
              <a:defRPr/>
            </a:pPr>
            <a:endParaRPr kumimoji="0" lang="it-IT" sz="1000" b="0" i="1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1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254750" y="6553200"/>
            <a:ext cx="587375" cy="228600"/>
          </a:xfrm>
          <a:prstGeom prst="rect">
            <a:avLst/>
          </a:prstGeom>
        </p:spPr>
        <p:txBody>
          <a:bodyPr vert="horz" wrap="square" lIns="0" tIns="0" rIns="0" bIns="0" numCol="1" anchor="b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©"/>
              <a:defRPr/>
            </a:pPr>
            <a:fld id="{884C8F83-D597-4898-A345-06F6A437999E}" type="slidenum">
              <a:rPr kumimoji="0" lang="it-IT" altLang="it-IT" sz="1100" b="0" i="1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Times New Roman" panose="02020603050405020304" pitchFamily="18" charset="0"/>
              </a:rPr>
            </a:fld>
            <a:endParaRPr kumimoji="0" lang="it-IT" altLang="it-IT" sz="1100" b="0" i="1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  <a:endParaRPr lang="it-IT"/>
          </a:p>
          <a:p>
            <a:pPr lvl="1"/>
            <a:r>
              <a:rPr lang="it-IT"/>
              <a:t>Secondo livello</a:t>
            </a:r>
            <a:endParaRPr lang="it-IT"/>
          </a:p>
          <a:p>
            <a:pPr lvl="2"/>
            <a:r>
              <a:rPr lang="it-IT"/>
              <a:t>Terzo livello</a:t>
            </a:r>
            <a:endParaRPr lang="it-IT"/>
          </a:p>
          <a:p>
            <a:pPr lvl="3"/>
            <a:r>
              <a:rPr lang="it-IT"/>
              <a:t>Quarto livello</a:t>
            </a:r>
            <a:endParaRPr lang="it-IT"/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©"/>
              <a:defRPr/>
            </a:pPr>
            <a:endParaRPr kumimoji="0" lang="it-IT" sz="1000" b="0" i="1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©"/>
              <a:defRPr/>
            </a:pPr>
            <a:endParaRPr kumimoji="0" lang="it-IT" sz="1000" b="0" i="1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©"/>
              <a:defRPr/>
            </a:pPr>
            <a:fld id="{969F9CB8-B4DC-46A2-BDD6-C36504CDB8EB}" type="slidenum">
              <a:rPr kumimoji="0" lang="it-IT" altLang="it-IT" sz="1100" b="0" i="1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Times New Roman" panose="02020603050405020304" pitchFamily="18" charset="0"/>
              </a:rPr>
            </a:fld>
            <a:endParaRPr kumimoji="0" lang="it-IT" altLang="it-IT" sz="1100" b="0" i="1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1066800" y="2821837"/>
            <a:ext cx="6255488" cy="1362075"/>
          </a:xfrm>
        </p:spPr>
        <p:txBody>
          <a:bodyPr anchor="t"/>
          <a:lstStyle>
            <a:lvl1pPr algn="r">
              <a:buNone/>
              <a:defRPr sz="4200" b="1" cap="all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 hasCustomPrompt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it-IT"/>
              <a:t>Fare clic per modificare stili del testo dello schema</a:t>
            </a:r>
            <a:endParaRPr lang="it-IT"/>
          </a:p>
        </p:txBody>
      </p:sp>
      <p:sp>
        <p:nvSpPr>
          <p:cNvPr id="8" name="Segnaposto data 3"/>
          <p:cNvSpPr>
            <a:spLocks noGrp="1"/>
          </p:cNvSpPr>
          <p:nvPr>
            <p:ph type="dt" sz="half" idx="2"/>
          </p:nvPr>
        </p:nvSpPr>
        <p:spPr>
          <a:xfrm>
            <a:off x="4724400" y="6556375"/>
            <a:ext cx="2001838" cy="227013"/>
          </a:xfrm>
          <a:prstGeom prst="rect">
            <a:avLst/>
          </a:prstGeom>
        </p:spPr>
        <p:txBody>
          <a:bodyPr vert="horz" tIns="0" bIns="0" anchor="b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©"/>
              <a:defRPr/>
            </a:pPr>
            <a:endParaRPr kumimoji="0" lang="it-IT" sz="1000" b="0" i="1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0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735138" y="6556375"/>
            <a:ext cx="2895600" cy="228600"/>
          </a:xfrm>
          <a:prstGeom prst="rect">
            <a:avLst/>
          </a:prstGeom>
        </p:spPr>
        <p:txBody>
          <a:bodyPr vert="horz" tIns="0" bIns="0" anchor="b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©"/>
              <a:defRPr/>
            </a:pPr>
            <a:endParaRPr kumimoji="0" lang="it-IT" sz="1000" b="0" i="1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1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734175" y="6554788"/>
            <a:ext cx="587375" cy="228600"/>
          </a:xfrm>
          <a:prstGeom prst="rect">
            <a:avLst/>
          </a:prstGeom>
        </p:spPr>
        <p:txBody>
          <a:bodyPr vert="horz" wrap="square" lIns="0" tIns="0" rIns="0" bIns="0" numCol="1" anchor="b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©"/>
              <a:defRPr/>
            </a:pPr>
            <a:fld id="{5C1F35D7-640E-4231-B670-A26720D5187B}" type="slidenum">
              <a:rPr kumimoji="0" lang="it-IT" altLang="it-IT" sz="1100" b="0" i="1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Times New Roman" panose="02020603050405020304" pitchFamily="18" charset="0"/>
              </a:rPr>
            </a:fld>
            <a:endParaRPr kumimoji="0" lang="it-IT" altLang="it-IT" sz="1100" b="0" i="1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imes New Roman" panose="02020603050405020304" pitchFamily="18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 hasCustomPrompt="1"/>
          </p:nvPr>
        </p:nvSpPr>
        <p:spPr>
          <a:xfrm>
            <a:off x="457200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it-IT"/>
              <a:t>Fare clic per modificare stili del testo dello schema</a:t>
            </a:r>
            <a:endParaRPr lang="it-IT"/>
          </a:p>
          <a:p>
            <a:pPr lvl="1"/>
            <a:r>
              <a:rPr lang="it-IT"/>
              <a:t>Secondo livello</a:t>
            </a:r>
            <a:endParaRPr lang="it-IT"/>
          </a:p>
          <a:p>
            <a:pPr lvl="2"/>
            <a:r>
              <a:rPr lang="it-IT"/>
              <a:t>Terzo livello</a:t>
            </a:r>
            <a:endParaRPr lang="it-IT"/>
          </a:p>
          <a:p>
            <a:pPr lvl="3"/>
            <a:r>
              <a:rPr lang="it-IT"/>
              <a:t>Quarto livello</a:t>
            </a:r>
            <a:endParaRPr lang="it-IT"/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 hasCustomPrompt="1"/>
          </p:nvPr>
        </p:nvSpPr>
        <p:spPr>
          <a:xfrm>
            <a:off x="4178808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it-IT"/>
              <a:t>Fare clic per modificare stili del testo dello schema</a:t>
            </a:r>
            <a:endParaRPr lang="it-IT"/>
          </a:p>
          <a:p>
            <a:pPr lvl="1"/>
            <a:r>
              <a:rPr lang="it-IT"/>
              <a:t>Secondo livello</a:t>
            </a:r>
            <a:endParaRPr lang="it-IT"/>
          </a:p>
          <a:p>
            <a:pPr lvl="2"/>
            <a:r>
              <a:rPr lang="it-IT"/>
              <a:t>Terzo livello</a:t>
            </a:r>
            <a:endParaRPr lang="it-IT"/>
          </a:p>
          <a:p>
            <a:pPr lvl="3"/>
            <a:r>
              <a:rPr lang="it-IT"/>
              <a:t>Quarto livello</a:t>
            </a:r>
            <a:endParaRPr lang="it-IT"/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©"/>
              <a:defRPr/>
            </a:pPr>
            <a:endParaRPr kumimoji="0" lang="it-IT" sz="1000" b="0" i="1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©"/>
              <a:defRPr/>
            </a:pPr>
            <a:endParaRPr kumimoji="0" lang="it-IT" sz="1000" b="0" i="1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©"/>
              <a:defRPr/>
            </a:pPr>
            <a:fld id="{969F9CB8-B4DC-46A2-BDD6-C36504CDB8EB}" type="slidenum">
              <a:rPr kumimoji="0" lang="it-IT" altLang="it-IT" sz="1100" b="0" i="1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Times New Roman" panose="02020603050405020304" pitchFamily="18" charset="0"/>
              </a:rPr>
            </a:fld>
            <a:endParaRPr kumimoji="0" lang="it-IT" altLang="it-IT" sz="1100" b="0" i="1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 hasCustomPrompt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it-IT"/>
              <a:t>Fare clic per modificare stili del testo dello schema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 hasCustomPrompt="1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it-IT"/>
              <a:t>Fare clic per modificare stili del testo dello schema</a:t>
            </a:r>
            <a:endParaRPr lang="it-IT"/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 hasCustomPrompt="1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it-IT"/>
              <a:t>Fare clic per modificare stili del testo dello schema</a:t>
            </a:r>
            <a:endParaRPr lang="it-IT"/>
          </a:p>
          <a:p>
            <a:pPr lvl="1"/>
            <a:r>
              <a:rPr lang="it-IT"/>
              <a:t>Secondo livello</a:t>
            </a:r>
            <a:endParaRPr lang="it-IT"/>
          </a:p>
          <a:p>
            <a:pPr lvl="2"/>
            <a:r>
              <a:rPr lang="it-IT"/>
              <a:t>Terzo livello</a:t>
            </a:r>
            <a:endParaRPr lang="it-IT"/>
          </a:p>
          <a:p>
            <a:pPr lvl="3"/>
            <a:r>
              <a:rPr lang="it-IT"/>
              <a:t>Quarto livello</a:t>
            </a:r>
            <a:endParaRPr lang="it-IT"/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 hasCustomPrompt="1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it-IT"/>
              <a:t>Fare clic per modificare stili del testo dello schema</a:t>
            </a:r>
            <a:endParaRPr lang="it-IT"/>
          </a:p>
          <a:p>
            <a:pPr lvl="1"/>
            <a:r>
              <a:rPr lang="it-IT"/>
              <a:t>Secondo livello</a:t>
            </a:r>
            <a:endParaRPr lang="it-IT"/>
          </a:p>
          <a:p>
            <a:pPr lvl="2"/>
            <a:r>
              <a:rPr lang="it-IT"/>
              <a:t>Terzo livello</a:t>
            </a:r>
            <a:endParaRPr lang="it-IT"/>
          </a:p>
          <a:p>
            <a:pPr lvl="3"/>
            <a:r>
              <a:rPr lang="it-IT"/>
              <a:t>Quarto livello</a:t>
            </a:r>
            <a:endParaRPr lang="it-IT"/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©"/>
              <a:defRPr/>
            </a:pPr>
            <a:endParaRPr kumimoji="0" lang="it-IT" sz="1000" b="0" i="1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©"/>
              <a:defRPr/>
            </a:pPr>
            <a:endParaRPr kumimoji="0" lang="it-IT" sz="1000" b="0" i="1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©"/>
              <a:defRPr/>
            </a:pPr>
            <a:fld id="{969F9CB8-B4DC-46A2-BDD6-C36504CDB8EB}" type="slidenum">
              <a:rPr kumimoji="0" lang="it-IT" altLang="it-IT" sz="1100" b="0" i="1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Times New Roman" panose="02020603050405020304" pitchFamily="18" charset="0"/>
              </a:rPr>
            </a:fld>
            <a:endParaRPr kumimoji="0" lang="it-IT" altLang="it-IT" sz="1100" b="0" i="1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©"/>
              <a:defRPr/>
            </a:pPr>
            <a:endParaRPr kumimoji="0" lang="it-IT" sz="1000" b="0" i="1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©"/>
              <a:defRPr/>
            </a:pPr>
            <a:endParaRPr kumimoji="0" lang="it-IT" sz="1000" b="0" i="1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©"/>
              <a:defRPr/>
            </a:pPr>
            <a:fld id="{969F9CB8-B4DC-46A2-BDD6-C36504CDB8EB}" type="slidenum">
              <a:rPr kumimoji="0" lang="it-IT" altLang="it-IT" sz="1100" b="0" i="1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Times New Roman" panose="02020603050405020304" pitchFamily="18" charset="0"/>
              </a:rPr>
            </a:fld>
            <a:endParaRPr kumimoji="0" lang="it-IT" altLang="it-IT" sz="1100" b="0" i="1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©"/>
              <a:defRPr/>
            </a:pPr>
            <a:endParaRPr kumimoji="0" lang="it-IT" sz="1000" b="0" i="1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©"/>
              <a:defRPr/>
            </a:pPr>
            <a:endParaRPr kumimoji="0" lang="it-IT" sz="1000" b="0" i="1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©"/>
              <a:defRPr/>
            </a:pPr>
            <a:fld id="{969F9CB8-B4DC-46A2-BDD6-C36504CDB8EB}" type="slidenum">
              <a:rPr kumimoji="0" lang="it-IT" altLang="it-IT" sz="1100" b="0" i="1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Times New Roman" panose="02020603050405020304" pitchFamily="18" charset="0"/>
              </a:rPr>
            </a:fld>
            <a:endParaRPr kumimoji="0" lang="it-IT" altLang="it-IT" sz="1100" b="0" i="1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457200" y="228600"/>
            <a:ext cx="5897880" cy="1173480"/>
          </a:xfrm>
        </p:spPr>
        <p:txBody>
          <a:bodyPr wrap="square"/>
          <a:lstStyle>
            <a:lvl1pPr algn="l">
              <a:buNone/>
              <a:defRPr lang="en-US" sz="2400" baseline="0" smtClean="0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 hasCustomPrompt="1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lIns="45720" tIns="0" rIns="0" bIns="0" spcCol="0" rtlCol="0" fromWordArt="0" forceAA="0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it-IT"/>
              <a:t>Fare clic per modificare stili del testo dello schema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1" hasCustomPrompt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it-IT"/>
              <a:t>Fare clic per modificare stili del testo dello schema</a:t>
            </a:r>
            <a:endParaRPr lang="it-IT"/>
          </a:p>
          <a:p>
            <a:pPr lvl="1"/>
            <a:r>
              <a:rPr lang="it-IT"/>
              <a:t>Secondo livello</a:t>
            </a:r>
            <a:endParaRPr lang="it-IT"/>
          </a:p>
          <a:p>
            <a:pPr lvl="2"/>
            <a:r>
              <a:rPr lang="it-IT"/>
              <a:t>Terzo livello</a:t>
            </a:r>
            <a:endParaRPr lang="it-IT"/>
          </a:p>
          <a:p>
            <a:pPr lvl="3"/>
            <a:r>
              <a:rPr lang="it-IT"/>
              <a:t>Quarto livello</a:t>
            </a:r>
            <a:endParaRPr lang="it-IT"/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©"/>
              <a:defRPr/>
            </a:pPr>
            <a:endParaRPr kumimoji="0" lang="it-IT" sz="1000" b="0" i="1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©"/>
              <a:defRPr/>
            </a:pPr>
            <a:endParaRPr kumimoji="0" lang="it-IT" sz="1000" b="0" i="1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©"/>
              <a:defRPr/>
            </a:pPr>
            <a:fld id="{969F9CB8-B4DC-46A2-BDD6-C36504CDB8EB}" type="slidenum">
              <a:rPr kumimoji="0" lang="it-IT" altLang="it-IT" sz="1100" b="0" i="1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Times New Roman" panose="02020603050405020304" pitchFamily="18" charset="0"/>
              </a:rPr>
            </a:fld>
            <a:endParaRPr kumimoji="0" lang="it-IT" altLang="it-IT" sz="1100" b="0" i="1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Immagine con didascalia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7"/>
          <p:cNvSpPr/>
          <p:nvPr/>
        </p:nvSpPr>
        <p:spPr>
          <a:xfrm rot="21240000">
            <a:off x="598488" y="1004888"/>
            <a:ext cx="4319588" cy="4311650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©"/>
              <a:defRPr/>
            </a:pPr>
            <a:endParaRPr kumimoji="0" lang="en-US" sz="3200" b="0" i="1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Rettangolo 9"/>
          <p:cNvSpPr/>
          <p:nvPr/>
        </p:nvSpPr>
        <p:spPr>
          <a:xfrm rot="21420000">
            <a:off x="596900" y="998538"/>
            <a:ext cx="4319588" cy="4313238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©"/>
              <a:defRPr/>
            </a:pPr>
            <a:endParaRPr kumimoji="0" lang="en-US" sz="3200" b="0" i="1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5389098" y="1143000"/>
            <a:ext cx="3429000" cy="2057400"/>
          </a:xfrm>
        </p:spPr>
        <p:txBody>
          <a:bodyPr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 hasCustomPrompt="1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lIns="82296" tIns="0" rIns="0" bIns="0" spcCol="0" rtlCol="0" fromWordArt="0" forceAA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it-IT"/>
              <a:t>Fare clic per modificare stili del testo dello schema</a:t>
            </a:r>
            <a:endParaRPr lang="it-IT"/>
          </a:p>
        </p:txBody>
      </p:sp>
      <p:sp>
        <p:nvSpPr>
          <p:cNvPr id="10" name="Segnaposto immagine 9"/>
          <p:cNvSpPr>
            <a:spLocks noGrp="1"/>
          </p:cNvSpPr>
          <p:nvPr>
            <p:ph type="pic" idx="1" hasCustomPrompt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>
              <a:buNone/>
              <a:defRPr sz="3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SzPct val="73000"/>
              <a:buFont typeface="Wingdings 2" panose="05020102010507070707" pitchFamily="18" charset="2"/>
              <a:buNone/>
              <a:defRPr/>
            </a:pPr>
            <a:r>
              <a:rPr kumimoji="0" lang="it-IT" sz="3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Fare clic sull'icona per inserire un'immagine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Segnaposto data 4"/>
          <p:cNvSpPr>
            <a:spLocks noGrp="1"/>
          </p:cNvSpPr>
          <p:nvPr>
            <p:ph type="dt" sz="half" idx="12"/>
          </p:nvPr>
        </p:nvSpPr>
        <p:spPr>
          <a:xfrm>
            <a:off x="4246563" y="6557963"/>
            <a:ext cx="2001838" cy="227013"/>
          </a:xfrm>
          <a:prstGeom prst="rect">
            <a:avLst/>
          </a:prstGeom>
        </p:spPr>
        <p:txBody>
          <a:bodyPr vert="horz" tIns="0" bIns="0" anchor="b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©"/>
              <a:defRPr/>
            </a:pPr>
            <a:endParaRPr kumimoji="0" lang="it-IT" sz="1000" b="0" i="1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2" name="Segnaposto piè di pagina 5"/>
          <p:cNvSpPr>
            <a:spLocks noGrp="1"/>
          </p:cNvSpPr>
          <p:nvPr>
            <p:ph type="ftr" sz="quarter" idx="3"/>
          </p:nvPr>
        </p:nvSpPr>
        <p:spPr>
          <a:xfrm>
            <a:off x="457200" y="6557963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©"/>
              <a:defRPr/>
            </a:pPr>
            <a:endParaRPr kumimoji="0" lang="it-IT" sz="1000" b="0" i="1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3" name="Segnaposto numero diapositiva 6"/>
          <p:cNvSpPr>
            <a:spLocks noGrp="1"/>
          </p:cNvSpPr>
          <p:nvPr>
            <p:ph type="sldNum" sz="quarter" idx="4"/>
          </p:nvPr>
        </p:nvSpPr>
        <p:spPr>
          <a:xfrm>
            <a:off x="6251575" y="6556375"/>
            <a:ext cx="588963" cy="228600"/>
          </a:xfrm>
          <a:prstGeom prst="rect">
            <a:avLst/>
          </a:prstGeom>
        </p:spPr>
        <p:txBody>
          <a:bodyPr vert="horz" wrap="square" lIns="0" tIns="0" rIns="0" bIns="0" numCol="1" anchor="b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©"/>
              <a:defRPr/>
            </a:pPr>
            <a:fld id="{9CD2F767-524F-4B53-B9F5-50EB863F8079}" type="slidenum">
              <a:rPr kumimoji="0" lang="it-IT" altLang="it-IT" sz="1100" b="0" i="1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Times New Roman" panose="02020603050405020304" pitchFamily="18" charset="0"/>
              </a:rPr>
            </a:fld>
            <a:endParaRPr kumimoji="0" lang="it-IT" altLang="it-IT" sz="1100" b="0" i="1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imes New Roman" panose="02020603050405020304" pitchFamily="18" charset="0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9" name="Rettangolo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©"/>
              <a:defRPr/>
            </a:pPr>
            <a:endParaRPr kumimoji="0" lang="en-US" sz="3200" b="0" i="1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Segnaposto titolo 2"/>
          <p:cNvSpPr>
            <a:spLocks noGrp="1"/>
          </p:cNvSpPr>
          <p:nvPr>
            <p:ph type="title"/>
          </p:nvPr>
        </p:nvSpPr>
        <p:spPr>
          <a:xfrm>
            <a:off x="457200" y="320675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1030" name="Segnaposto testo 30"/>
          <p:cNvSpPr>
            <a:spLocks noGrp="1"/>
          </p:cNvSpPr>
          <p:nvPr>
            <p:ph type="body" idx="1"/>
          </p:nvPr>
        </p:nvSpPr>
        <p:spPr>
          <a:xfrm>
            <a:off x="457200" y="1609725"/>
            <a:ext cx="7239000" cy="4846638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it-IT" altLang="it-IT" dirty="0"/>
              <a:t>Fare clic per modificare stili del testo dello schema</a:t>
            </a:r>
            <a:endParaRPr lang="it-IT" altLang="it-IT" dirty="0"/>
          </a:p>
          <a:p>
            <a:pPr lvl="1"/>
            <a:r>
              <a:rPr lang="it-IT" altLang="it-IT" dirty="0"/>
              <a:t>Secondo livello</a:t>
            </a:r>
            <a:endParaRPr lang="it-IT" altLang="it-IT" dirty="0"/>
          </a:p>
          <a:p>
            <a:pPr lvl="2"/>
            <a:r>
              <a:rPr lang="it-IT" altLang="it-IT" dirty="0"/>
              <a:t>Terzo livello</a:t>
            </a:r>
            <a:endParaRPr lang="it-IT" altLang="it-IT" dirty="0"/>
          </a:p>
          <a:p>
            <a:pPr lvl="3"/>
            <a:r>
              <a:rPr lang="it-IT" altLang="it-IT" dirty="0"/>
              <a:t>Quarto livello</a:t>
            </a:r>
            <a:endParaRPr lang="it-IT" altLang="it-IT" dirty="0"/>
          </a:p>
          <a:p>
            <a:pPr lvl="4"/>
            <a:r>
              <a:rPr lang="it-IT" altLang="it-IT" dirty="0"/>
              <a:t>Quinto livello</a:t>
            </a:r>
            <a:endParaRPr lang="en-US" altLang="it-IT" dirty="0"/>
          </a:p>
        </p:txBody>
      </p:sp>
      <p:sp>
        <p:nvSpPr>
          <p:cNvPr id="27" name="Segnaposto data 26"/>
          <p:cNvSpPr>
            <a:spLocks noGrp="1"/>
          </p:cNvSpPr>
          <p:nvPr>
            <p:ph type="dt" sz="half" idx="2"/>
          </p:nvPr>
        </p:nvSpPr>
        <p:spPr>
          <a:xfrm>
            <a:off x="4246563" y="6557963"/>
            <a:ext cx="2001838" cy="227013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  <a:cs typeface="Times New Roman" panose="02020603050405020304" pitchFamily="18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©"/>
              <a:defRPr/>
            </a:pPr>
            <a:endParaRPr kumimoji="0" lang="it-IT" sz="1000" b="0" i="1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3"/>
          </p:nvPr>
        </p:nvSpPr>
        <p:spPr>
          <a:xfrm>
            <a:off x="457200" y="6557963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  <a:cs typeface="Times New Roman" panose="02020603050405020304" pitchFamily="18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©"/>
              <a:defRPr/>
            </a:pPr>
            <a:endParaRPr kumimoji="0" lang="it-IT" sz="1000" b="0" i="1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6" name="Segnaposto numero diapositiva 15"/>
          <p:cNvSpPr>
            <a:spLocks noGrp="1"/>
          </p:cNvSpPr>
          <p:nvPr>
            <p:ph type="sldNum" sz="quarter" idx="4"/>
          </p:nvPr>
        </p:nvSpPr>
        <p:spPr>
          <a:xfrm>
            <a:off x="6251575" y="6556375"/>
            <a:ext cx="588963" cy="228600"/>
          </a:xfrm>
          <a:prstGeom prst="rect">
            <a:avLst/>
          </a:prstGeom>
        </p:spPr>
        <p:txBody>
          <a:bodyPr vert="horz" wrap="square" lIns="0" tIns="0" rIns="0" bIns="0" numCol="1" anchor="b" anchorCtr="0" compatLnSpc="1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©"/>
              <a:defRPr/>
            </a:pPr>
            <a:fld id="{969F9CB8-B4DC-46A2-BDD6-C36504CDB8EB}" type="slidenum">
              <a:rPr kumimoji="0" lang="it-IT" altLang="it-IT" sz="1100" b="0" i="1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Times New Roman" panose="02020603050405020304" pitchFamily="18" charset="0"/>
              </a:rPr>
            </a:fld>
            <a:endParaRPr kumimoji="0" lang="it-IT" altLang="it-IT" sz="1100" b="0" i="1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imes New Roman" panose="02020603050405020304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b="1" kern="1200" cap="all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anose="020B0603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anose="020B0603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anose="020B0603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anose="020B0603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anose="020B0603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anose="020B0603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anose="020B0603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anose="020B0603020202020204" pitchFamily="34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tx2"/>
        </a:buClr>
        <a:buSzPct val="73000"/>
        <a:buFont typeface="Wingdings 2" panose="05020102010507070707" pitchFamily="18" charset="2"/>
        <a:buChar char="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20700" indent="-228600" algn="l" rtl="0" eaLnBrk="0" fontAlgn="base" hangingPunct="0">
        <a:spcBef>
          <a:spcPts val="500"/>
        </a:spcBef>
        <a:spcAft>
          <a:spcPct val="0"/>
        </a:spcAft>
        <a:buClr>
          <a:srgbClr val="F9B639"/>
        </a:buClr>
        <a:buSzPct val="80000"/>
        <a:buFont typeface="Wingdings 2" panose="05020102010507070707" pitchFamily="18" charset="2"/>
        <a:buChar char=""/>
        <a:defRPr sz="2300" kern="1200">
          <a:solidFill>
            <a:srgbClr val="6C6C6C"/>
          </a:solidFill>
          <a:latin typeface="+mn-lt"/>
          <a:ea typeface="+mn-ea"/>
          <a:cs typeface="+mn-cs"/>
        </a:defRPr>
      </a:lvl2pPr>
      <a:lvl3pPr marL="758825" indent="-228600" algn="l" rtl="0" eaLnBrk="0" fontAlgn="base" hangingPunct="0">
        <a:spcBef>
          <a:spcPts val="400"/>
        </a:spcBef>
        <a:spcAft>
          <a:spcPct val="0"/>
        </a:spcAft>
        <a:buClr>
          <a:srgbClr val="F9B639"/>
        </a:buClr>
        <a:buSzPct val="6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205" indent="-228600" algn="l" rtl="0" eaLnBrk="0" fontAlgn="base" hangingPunct="0">
        <a:spcBef>
          <a:spcPct val="20000"/>
        </a:spcBef>
        <a:spcAft>
          <a:spcPct val="0"/>
        </a:spcAft>
        <a:buClr>
          <a:srgbClr val="F9B639"/>
        </a:buClr>
        <a:buSzPct val="80000"/>
        <a:buFont typeface="Wingdings 2" panose="05020102010507070707" pitchFamily="18" charset="2"/>
        <a:buChar char=""/>
        <a:defRPr sz="2000" kern="1200">
          <a:solidFill>
            <a:srgbClr val="6C6C6C"/>
          </a:solidFill>
          <a:latin typeface="+mn-lt"/>
          <a:ea typeface="+mn-ea"/>
          <a:cs typeface="+mn-cs"/>
        </a:defRPr>
      </a:lvl4pPr>
      <a:lvl5pPr marL="1279525" indent="-228600" algn="l" rtl="0" eaLnBrk="0" fontAlgn="base" hangingPunct="0">
        <a:spcBef>
          <a:spcPts val="400"/>
        </a:spcBef>
        <a:spcAft>
          <a:spcPct val="0"/>
        </a:spcAft>
        <a:buClr>
          <a:srgbClr val="F9B639"/>
        </a:buClr>
        <a:buSzPct val="70000"/>
        <a:buFont typeface="Wingdings" panose="05000000000000000000" pitchFamily="2" charset="2"/>
        <a:buChar char="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471930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 panose="05020102010507070707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225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 panose="05020102010507070707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215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 panose="05000000000000000000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102" name="Rectangle 6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304800" y="838200"/>
            <a:ext cx="7939608" cy="3670920"/>
          </a:xfrm>
          <a:noFill/>
          <a:ln>
            <a:noFill/>
          </a:ln>
          <a:effectLst/>
          <a:scene3d>
            <a:camera prst="orthographicFront"/>
            <a:lightRig rig="balanced" dir="t"/>
          </a:scene3d>
          <a:sp3d prstMaterial="plastic"/>
        </p:spPr>
        <p:txBody>
          <a:bodyPr vert="horz" lIns="45720" tIns="0" rIns="45720" bIns="0" anchor="b" anchorCtr="0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t-IT" sz="6000" b="1" i="0" u="none" strike="noStrike" kern="1200" cap="all" spc="0" normalizeH="0" baseline="0" noProof="0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pranayama per l’ansia</a:t>
            </a:r>
            <a:br>
              <a:rPr kumimoji="0" lang="it-IT" sz="6000" b="1" i="0" u="none" strike="noStrike" kern="1200" cap="all" spc="0" normalizeH="0" baseline="0" noProof="0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br>
              <a:rPr kumimoji="0" lang="it-IT" sz="6000" b="1" i="0" u="none" strike="noStrike" kern="1200" cap="all" spc="0" normalizeH="0" baseline="0" noProof="0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it-IT" sz="3110" b="1" i="0" u="none" strike="noStrike" kern="1200" cap="all" spc="0" normalizeH="0" baseline="0" noProof="0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a cura di roberto mignani</a:t>
            </a:r>
            <a:endParaRPr kumimoji="0" lang="it-IT" sz="3110" b="1" i="0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gradFill>
                <a:gsLst>
                  <a:gs pos="0">
                    <a:schemeClr val="accent4">
                      <a:tint val="13000"/>
                    </a:schemeClr>
                  </a:gs>
                  <a:gs pos="10000">
                    <a:schemeClr val="accent4">
                      <a:tint val="20000"/>
                    </a:schemeClr>
                  </a:gs>
                  <a:gs pos="49000">
                    <a:schemeClr val="accent4">
                      <a:tint val="70000"/>
                    </a:schemeClr>
                  </a:gs>
                  <a:gs pos="50000">
                    <a:schemeClr val="accent4">
                      <a:tint val="97000"/>
                    </a:schemeClr>
                  </a:gs>
                  <a:gs pos="100000">
                    <a:schemeClr val="accent4">
                      <a:tint val="20000"/>
                    </a:schemeClr>
                  </a:gs>
                </a:gsLst>
                <a:lin ang="5400000" scaled="1"/>
              </a:gra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310" y="320675"/>
            <a:ext cx="7501890" cy="388620"/>
          </a:xfrm>
        </p:spPr>
        <p:txBody>
          <a:bodyPr>
            <a:normAutofit fontScale="90000"/>
          </a:bodyPr>
          <a:p>
            <a:r>
              <a:rPr lang="it-IT" altLang="en-US"/>
              <a:t>pranayama per la calma</a:t>
            </a:r>
            <a:endParaRPr lang="it-IT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8150" y="892810"/>
            <a:ext cx="7258050" cy="5563870"/>
          </a:xfrm>
        </p:spPr>
        <p:txBody>
          <a:bodyPr/>
          <a:p>
            <a:pPr algn="ctr"/>
            <a:r>
              <a:rPr lang="en-US"/>
              <a:t>Siediti dritto, puoi mettere le mani sull'addome, senti l'espansione e respira. Inspira nell'addome, trattieni ed espira.</a:t>
            </a:r>
            <a:r>
              <a:rPr lang="it-IT" altLang="en-US"/>
              <a:t> </a:t>
            </a:r>
            <a:r>
              <a:rPr lang="en-US"/>
              <a:t>Ora prova a pensare che non inspiri solo aria ma </a:t>
            </a:r>
            <a:r>
              <a:rPr lang="en-US" b="1"/>
              <a:t>energia e calma</a:t>
            </a:r>
            <a:r>
              <a:rPr lang="en-US"/>
              <a:t> e che la dirigi nel tuo corpo. Inspira calma ed espira ogni energia irrequieta ed ansia. Inspira energia calmante, trattieni ed espira via ogni ansia. Mentre inspiri dirigi energia e calma, trattieni ed espira ogni ansia, buttala fuori.</a:t>
            </a:r>
            <a:endParaRPr lang="en-US"/>
          </a:p>
          <a:p>
            <a:pPr algn="ctr"/>
            <a:r>
              <a:rPr lang="en-US"/>
              <a:t> Sentiti un po' più libero dall'ansia e abbraccia la calma.</a:t>
            </a:r>
            <a:endParaRPr lang="en-US"/>
          </a:p>
          <a:p>
            <a:pPr algn="ctr"/>
            <a:r>
              <a:rPr lang="en-US"/>
              <a:t> Namaste.</a:t>
            </a:r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Mito">
  <a:themeElements>
    <a:clrScheme name="Mi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Mito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ito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0</TotalTime>
  <Words>561</Words>
  <Application>WPS Slides</Application>
  <PresentationFormat>Presentazione su schermo (4:3)</PresentationFormat>
  <Paragraphs>8</Paragraphs>
  <Slides>2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4" baseType="lpstr">
      <vt:lpstr>Arial</vt:lpstr>
      <vt:lpstr>SimSun</vt:lpstr>
      <vt:lpstr>Wingdings</vt:lpstr>
      <vt:lpstr>Tahoma</vt:lpstr>
      <vt:lpstr>Times New Roman</vt:lpstr>
      <vt:lpstr>Trebuchet MS</vt:lpstr>
      <vt:lpstr>Wingdings 2</vt:lpstr>
      <vt:lpstr>Wingdings 2</vt:lpstr>
      <vt:lpstr>Wingdings</vt:lpstr>
      <vt:lpstr>Microsoft YaHei</vt:lpstr>
      <vt:lpstr>Arial Unicode MS</vt:lpstr>
      <vt:lpstr>Mito</vt:lpstr>
      <vt:lpstr>pranayama per l’ansia  a cura di roberto mignani</vt:lpstr>
      <vt:lpstr>pranayama per la calma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Roberto</dc:creator>
  <cp:lastModifiedBy>Roberto Mignani</cp:lastModifiedBy>
  <cp:revision>94</cp:revision>
  <dcterms:created xsi:type="dcterms:W3CDTF">2024-09-25T08:47:00Z</dcterms:created>
  <dcterms:modified xsi:type="dcterms:W3CDTF">2025-05-06T08:59:02Z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63ECF7E140F34993A6F8E8A11C48E44E_12</vt:lpwstr>
  </property>
  <property fmtid="{D5CDD505-2E9C-101B-9397-08002B2CF9AE}" pid="3" name="KSOProductBuildVer">
    <vt:lpwstr>1033-12.2.0.20795</vt:lpwstr>
  </property>
</Properties>
</file>